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8" r:id="rId3"/>
    <p:sldId id="295" r:id="rId5"/>
    <p:sldId id="278" r:id="rId6"/>
    <p:sldId id="263" r:id="rId7"/>
    <p:sldId id="276" r:id="rId8"/>
    <p:sldId id="275" r:id="rId9"/>
    <p:sldId id="274" r:id="rId10"/>
    <p:sldId id="273" r:id="rId11"/>
    <p:sldId id="283" r:id="rId12"/>
    <p:sldId id="270" r:id="rId13"/>
    <p:sldId id="281" r:id="rId14"/>
    <p:sldId id="272" r:id="rId15"/>
    <p:sldId id="271" r:id="rId16"/>
    <p:sldId id="280" r:id="rId17"/>
  </p:sldIdLst>
  <p:sldSz cx="9144000" cy="6858000" type="screen4x3"/>
  <p:notesSz cx="6858000" cy="9144000"/>
  <p:custDataLst>
    <p:tags r:id="rId22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ovo" initials="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03CF"/>
    <a:srgbClr val="003366"/>
    <a:srgbClr val="0033CC"/>
    <a:srgbClr val="D624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817"/>
    <p:restoredTop sz="94660"/>
  </p:normalViewPr>
  <p:slideViewPr>
    <p:cSldViewPr showGuides="1">
      <p:cViewPr>
        <p:scale>
          <a:sx n="75" d="100"/>
          <a:sy n="75" d="100"/>
        </p:scale>
        <p:origin x="-762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2" Type="http://schemas.openxmlformats.org/officeDocument/2006/relationships/tags" Target="tags/tag1.xml"/><Relationship Id="rId21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5362" name="页眉占位符 1536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fontAlgn="base"/>
            <a:endParaRPr lang="zh-CN" altLang="en-US" sz="1200" strike="noStrike" noProof="1" dirty="0"/>
          </a:p>
        </p:txBody>
      </p:sp>
      <p:sp>
        <p:nvSpPr>
          <p:cNvPr id="15363" name="日期占位符 1536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algn="r" fontAlgn="base"/>
            <a:fld id="{BB962C8B-B14F-4D97-AF65-F5344CB8AC3E}" type="datetimeFigureOut">
              <a:rPr lang="zh-CN" altLang="en-US" sz="120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2" name="幻灯片图像占位符 15363"/>
          <p:cNvSpPr>
            <a:spLocks noRo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053" name="文本占位符 15364"/>
          <p:cNvSpPr>
            <a:spLocks noGrp="1"/>
          </p:cNvSpPr>
          <p:nvPr>
            <p:ph type="body" sz="quarter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0"/>
            <a:r>
              <a:rPr lang="zh-CN" altLang="en-US" dirty="0"/>
              <a:t>第二级</a:t>
            </a:r>
            <a:endParaRPr lang="zh-CN" altLang="en-US" dirty="0"/>
          </a:p>
          <a:p>
            <a:pPr lvl="2" indent="0"/>
            <a:r>
              <a:rPr lang="zh-CN" altLang="en-US" dirty="0"/>
              <a:t>第三级</a:t>
            </a:r>
            <a:endParaRPr lang="zh-CN" altLang="en-US" dirty="0"/>
          </a:p>
          <a:p>
            <a:pPr lvl="3" indent="0"/>
            <a:r>
              <a:rPr lang="zh-CN" altLang="en-US" dirty="0"/>
              <a:t>第四级</a:t>
            </a:r>
            <a:endParaRPr lang="zh-CN" altLang="en-US" dirty="0"/>
          </a:p>
          <a:p>
            <a:pPr lvl="4" indent="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5366" name="页脚占位符 1536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fontAlgn="base"/>
            <a:endParaRPr lang="zh-CN" altLang="en-US" sz="1200" strike="noStrike" noProof="1" dirty="0"/>
          </a:p>
        </p:txBody>
      </p:sp>
      <p:sp>
        <p:nvSpPr>
          <p:cNvPr id="15367" name="灯片编号占位符 1536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fontAlgn="base"/>
            <a:fld id="{9A0DB2DC-4C9A-4742-B13C-FB6460FD3503}" type="slidenum">
              <a:rPr lang="zh-CN" altLang="en-US" sz="120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7" name="幻灯片图像占位符 16385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4098" name="文本占位符 16386"/>
          <p:cNvSpPr>
            <a:spLocks noGrp="1"/>
          </p:cNvSpPr>
          <p:nvPr>
            <p:ph type="body"/>
          </p:nvPr>
        </p:nvSpPr>
        <p:spPr>
          <a:ln/>
        </p:spPr>
        <p:txBody>
          <a:bodyPr anchor="t" anchorCtr="0"/>
          <a:p>
            <a:pPr lvl="0"/>
            <a:endParaRPr lang="zh-CN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1" name="幻灯片图像占位符 71681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25602" name="文本占位符 71682"/>
          <p:cNvSpPr>
            <a:spLocks noGrp="1"/>
          </p:cNvSpPr>
          <p:nvPr>
            <p:ph type="body"/>
          </p:nvPr>
        </p:nvSpPr>
        <p:spPr>
          <a:ln/>
        </p:spPr>
        <p:txBody>
          <a:bodyPr anchor="t" anchorCtr="0"/>
          <a:p>
            <a:pPr lvl="0"/>
            <a:endParaRPr lang="zh-CN" alt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49" name="幻灯片图像占位符 48129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27650" name="文本占位符 48130"/>
          <p:cNvSpPr>
            <a:spLocks noGrp="1"/>
          </p:cNvSpPr>
          <p:nvPr>
            <p:ph type="body"/>
          </p:nvPr>
        </p:nvSpPr>
        <p:spPr>
          <a:ln/>
        </p:spPr>
        <p:txBody>
          <a:bodyPr anchor="t" anchorCtr="0"/>
          <a:p>
            <a:pPr lvl="0"/>
            <a:endParaRPr lang="zh-CN" alt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7" name="幻灯片图像占位符 46081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29698" name="文本占位符 46082"/>
          <p:cNvSpPr>
            <a:spLocks noGrp="1"/>
          </p:cNvSpPr>
          <p:nvPr>
            <p:ph type="body"/>
          </p:nvPr>
        </p:nvSpPr>
        <p:spPr>
          <a:ln/>
        </p:spPr>
        <p:txBody>
          <a:bodyPr anchor="t" anchorCtr="0"/>
          <a:p>
            <a:pPr lvl="0"/>
            <a:endParaRPr lang="zh-CN" alt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5" name="幻灯片图像占位符 69633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31746" name="文本占位符 69634"/>
          <p:cNvSpPr>
            <a:spLocks noGrp="1"/>
          </p:cNvSpPr>
          <p:nvPr>
            <p:ph type="body"/>
          </p:nvPr>
        </p:nvSpPr>
        <p:spPr>
          <a:ln/>
        </p:spPr>
        <p:txBody>
          <a:bodyPr anchor="t" anchorCtr="0"/>
          <a:p>
            <a:pPr lvl="0"/>
            <a:endParaRPr lang="zh-C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7" name="幻灯片图像占位符 60417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9218" name="文本占位符 60418"/>
          <p:cNvSpPr>
            <a:spLocks noGrp="1"/>
          </p:cNvSpPr>
          <p:nvPr>
            <p:ph type="body"/>
          </p:nvPr>
        </p:nvSpPr>
        <p:spPr>
          <a:ln/>
        </p:spPr>
        <p:txBody>
          <a:bodyPr anchor="t" anchorCtr="0"/>
          <a:p>
            <a:pPr lvl="0"/>
            <a:endParaRPr lang="zh-CN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5" name="幻灯片图像占位符 17409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11266" name="文本占位符 17410"/>
          <p:cNvSpPr>
            <a:spLocks noGrp="1"/>
          </p:cNvSpPr>
          <p:nvPr>
            <p:ph type="body"/>
          </p:nvPr>
        </p:nvSpPr>
        <p:spPr>
          <a:ln/>
        </p:spPr>
        <p:txBody>
          <a:bodyPr anchor="t" anchorCtr="0"/>
          <a:p>
            <a:pPr lvl="0"/>
            <a:endParaRPr lang="zh-CN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3" name="幻灯片图像占位符 56321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13314" name="文本占位符 56322"/>
          <p:cNvSpPr>
            <a:spLocks noGrp="1"/>
          </p:cNvSpPr>
          <p:nvPr>
            <p:ph type="body"/>
          </p:nvPr>
        </p:nvSpPr>
        <p:spPr>
          <a:ln/>
        </p:spPr>
        <p:txBody>
          <a:bodyPr anchor="t" anchorCtr="0"/>
          <a:p>
            <a:pPr lvl="0"/>
            <a:endParaRPr lang="zh-CN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1" name="幻灯片图像占位符 54273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15362" name="文本占位符 54274"/>
          <p:cNvSpPr>
            <a:spLocks noGrp="1"/>
          </p:cNvSpPr>
          <p:nvPr>
            <p:ph type="body"/>
          </p:nvPr>
        </p:nvSpPr>
        <p:spPr>
          <a:ln/>
        </p:spPr>
        <p:txBody>
          <a:bodyPr anchor="t" anchorCtr="0"/>
          <a:p>
            <a:pPr lvl="0"/>
            <a:endParaRPr lang="zh-CN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09" name="幻灯片图像占位符 52225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17410" name="文本占位符 52226"/>
          <p:cNvSpPr>
            <a:spLocks noGrp="1"/>
          </p:cNvSpPr>
          <p:nvPr>
            <p:ph type="body"/>
          </p:nvPr>
        </p:nvSpPr>
        <p:spPr>
          <a:ln/>
        </p:spPr>
        <p:txBody>
          <a:bodyPr anchor="t" anchorCtr="0"/>
          <a:p>
            <a:pPr lvl="0"/>
            <a:endParaRPr lang="zh-CN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7" name="幻灯片图像占位符 50177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19458" name="文本占位符 50178"/>
          <p:cNvSpPr>
            <a:spLocks noGrp="1"/>
          </p:cNvSpPr>
          <p:nvPr>
            <p:ph type="body"/>
          </p:nvPr>
        </p:nvSpPr>
        <p:spPr>
          <a:ln/>
        </p:spPr>
        <p:txBody>
          <a:bodyPr anchor="t" anchorCtr="0"/>
          <a:p>
            <a:pPr lvl="0"/>
            <a:endParaRPr lang="zh-CN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5" name="幻灯片图像占位符 78849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21506" name="文本占位符 78850"/>
          <p:cNvSpPr>
            <a:spLocks noGrp="1"/>
          </p:cNvSpPr>
          <p:nvPr>
            <p:ph type="body"/>
          </p:nvPr>
        </p:nvSpPr>
        <p:spPr>
          <a:ln/>
        </p:spPr>
        <p:txBody>
          <a:bodyPr anchor="t" anchorCtr="0"/>
          <a:p>
            <a:pPr lvl="0"/>
            <a:endParaRPr lang="zh-CN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3" name="幻灯片图像占位符 44033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23554" name="文本占位符 44034"/>
          <p:cNvSpPr>
            <a:spLocks noGrp="1"/>
          </p:cNvSpPr>
          <p:nvPr>
            <p:ph type="body"/>
          </p:nvPr>
        </p:nvSpPr>
        <p:spPr>
          <a:ln/>
        </p:spPr>
        <p:txBody>
          <a:bodyPr anchor="t" anchorCtr="0"/>
          <a:p>
            <a:pPr lvl="0"/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85750"/>
            <a:r>
              <a:rPr lang="zh-CN" altLang="en-US" dirty="0"/>
              <a:t>第二级</a:t>
            </a:r>
            <a:endParaRPr lang="zh-CN" altLang="en-US" dirty="0"/>
          </a:p>
          <a:p>
            <a:pPr lvl="2" indent="-228600"/>
            <a:r>
              <a:rPr lang="zh-CN" altLang="en-US" dirty="0"/>
              <a:t>第三级</a:t>
            </a:r>
            <a:endParaRPr lang="zh-CN" altLang="en-US" dirty="0"/>
          </a:p>
          <a:p>
            <a:pPr lvl="3" indent="-228600"/>
            <a:r>
              <a:rPr lang="zh-CN" altLang="en-US" dirty="0"/>
              <a:t>第四级</a:t>
            </a:r>
            <a:endParaRPr lang="zh-CN" altLang="en-US" dirty="0"/>
          </a:p>
          <a:p>
            <a:pPr lvl="4" indent="-22860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148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400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82" name="矩形 1黄色"/>
          <p:cNvSpPr>
            <a:spLocks noChangeArrowheads="1"/>
          </p:cNvSpPr>
          <p:nvPr/>
        </p:nvSpPr>
        <p:spPr bwMode="auto">
          <a:xfrm>
            <a:off x="-1143000" y="0"/>
            <a:ext cx="11277600" cy="6858000"/>
          </a:xfrm>
          <a:prstGeom prst="rect">
            <a:avLst/>
          </a:prstGeom>
          <a:solidFill>
            <a:srgbClr val="FF99CC">
              <a:alpha val="17999"/>
            </a:srgbClr>
          </a:solidFill>
          <a:ln w="25400" algn="ctr">
            <a:noFill/>
            <a:miter lim="800000"/>
          </a:ln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9" name="Freeform 1276"/>
          <p:cNvSpPr>
            <a:spLocks noEditPoints="1"/>
          </p:cNvSpPr>
          <p:nvPr/>
        </p:nvSpPr>
        <p:spPr bwMode="auto">
          <a:xfrm>
            <a:off x="0" y="-630237"/>
            <a:ext cx="2070100" cy="1544638"/>
          </a:xfrm>
          <a:custGeom>
            <a:avLst/>
            <a:gdLst>
              <a:gd name="T0" fmla="*/ 537 w 642"/>
              <a:gd name="T1" fmla="*/ 283 h 479"/>
              <a:gd name="T2" fmla="*/ 623 w 642"/>
              <a:gd name="T3" fmla="*/ 188 h 479"/>
              <a:gd name="T4" fmla="*/ 628 w 642"/>
              <a:gd name="T5" fmla="*/ 120 h 479"/>
              <a:gd name="T6" fmla="*/ 635 w 642"/>
              <a:gd name="T7" fmla="*/ 132 h 479"/>
              <a:gd name="T8" fmla="*/ 524 w 642"/>
              <a:gd name="T9" fmla="*/ 162 h 479"/>
              <a:gd name="T10" fmla="*/ 524 w 642"/>
              <a:gd name="T11" fmla="*/ 157 h 479"/>
              <a:gd name="T12" fmla="*/ 524 w 642"/>
              <a:gd name="T13" fmla="*/ 157 h 479"/>
              <a:gd name="T14" fmla="*/ 524 w 642"/>
              <a:gd name="T15" fmla="*/ 435 h 479"/>
              <a:gd name="T16" fmla="*/ 497 w 642"/>
              <a:gd name="T17" fmla="*/ 353 h 479"/>
              <a:gd name="T18" fmla="*/ 524 w 642"/>
              <a:gd name="T19" fmla="*/ 116 h 479"/>
              <a:gd name="T20" fmla="*/ 494 w 642"/>
              <a:gd name="T21" fmla="*/ 223 h 479"/>
              <a:gd name="T22" fmla="*/ 400 w 642"/>
              <a:gd name="T23" fmla="*/ 460 h 479"/>
              <a:gd name="T24" fmla="*/ 393 w 642"/>
              <a:gd name="T25" fmla="*/ 452 h 479"/>
              <a:gd name="T26" fmla="*/ 399 w 642"/>
              <a:gd name="T27" fmla="*/ 144 h 479"/>
              <a:gd name="T28" fmla="*/ 424 w 642"/>
              <a:gd name="T29" fmla="*/ 228 h 479"/>
              <a:gd name="T30" fmla="*/ 455 w 642"/>
              <a:gd name="T31" fmla="*/ 255 h 479"/>
              <a:gd name="T32" fmla="*/ 448 w 642"/>
              <a:gd name="T33" fmla="*/ 443 h 479"/>
              <a:gd name="T34" fmla="*/ 352 w 642"/>
              <a:gd name="T35" fmla="*/ 206 h 479"/>
              <a:gd name="T36" fmla="*/ 357 w 642"/>
              <a:gd name="T37" fmla="*/ 264 h 479"/>
              <a:gd name="T38" fmla="*/ 388 w 642"/>
              <a:gd name="T39" fmla="*/ 134 h 479"/>
              <a:gd name="T40" fmla="*/ 353 w 642"/>
              <a:gd name="T41" fmla="*/ 28 h 479"/>
              <a:gd name="T42" fmla="*/ 341 w 642"/>
              <a:gd name="T43" fmla="*/ 438 h 479"/>
              <a:gd name="T44" fmla="*/ 388 w 642"/>
              <a:gd name="T45" fmla="*/ 448 h 479"/>
              <a:gd name="T46" fmla="*/ 370 w 642"/>
              <a:gd name="T47" fmla="*/ 439 h 479"/>
              <a:gd name="T48" fmla="*/ 297 w 642"/>
              <a:gd name="T49" fmla="*/ 127 h 479"/>
              <a:gd name="T50" fmla="*/ 319 w 642"/>
              <a:gd name="T51" fmla="*/ 36 h 479"/>
              <a:gd name="T52" fmla="*/ 337 w 642"/>
              <a:gd name="T53" fmla="*/ 234 h 479"/>
              <a:gd name="T54" fmla="*/ 341 w 642"/>
              <a:gd name="T55" fmla="*/ 359 h 479"/>
              <a:gd name="T56" fmla="*/ 276 w 642"/>
              <a:gd name="T57" fmla="*/ 288 h 479"/>
              <a:gd name="T58" fmla="*/ 341 w 642"/>
              <a:gd name="T59" fmla="*/ 404 h 479"/>
              <a:gd name="T60" fmla="*/ 335 w 642"/>
              <a:gd name="T61" fmla="*/ 445 h 479"/>
              <a:gd name="T62" fmla="*/ 214 w 642"/>
              <a:gd name="T63" fmla="*/ 265 h 479"/>
              <a:gd name="T64" fmla="*/ 207 w 642"/>
              <a:gd name="T65" fmla="*/ 319 h 479"/>
              <a:gd name="T66" fmla="*/ 214 w 642"/>
              <a:gd name="T67" fmla="*/ 283 h 479"/>
              <a:gd name="T68" fmla="*/ 269 w 642"/>
              <a:gd name="T69" fmla="*/ 288 h 479"/>
              <a:gd name="T70" fmla="*/ 302 w 642"/>
              <a:gd name="T71" fmla="*/ 179 h 479"/>
              <a:gd name="T72" fmla="*/ 207 w 642"/>
              <a:gd name="T73" fmla="*/ 338 h 479"/>
              <a:gd name="T74" fmla="*/ 207 w 642"/>
              <a:gd name="T75" fmla="*/ 283 h 479"/>
              <a:gd name="T76" fmla="*/ 178 w 642"/>
              <a:gd name="T77" fmla="*/ 187 h 479"/>
              <a:gd name="T78" fmla="*/ 154 w 642"/>
              <a:gd name="T79" fmla="*/ 206 h 479"/>
              <a:gd name="T80" fmla="*/ 155 w 642"/>
              <a:gd name="T81" fmla="*/ 344 h 479"/>
              <a:gd name="T82" fmla="*/ 169 w 642"/>
              <a:gd name="T83" fmla="*/ 365 h 479"/>
              <a:gd name="T84" fmla="*/ 207 w 642"/>
              <a:gd name="T85" fmla="*/ 350 h 479"/>
              <a:gd name="T86" fmla="*/ 182 w 642"/>
              <a:gd name="T87" fmla="*/ 328 h 479"/>
              <a:gd name="T88" fmla="*/ 141 w 642"/>
              <a:gd name="T89" fmla="*/ 197 h 479"/>
              <a:gd name="T90" fmla="*/ 154 w 642"/>
              <a:gd name="T91" fmla="*/ 346 h 479"/>
              <a:gd name="T92" fmla="*/ 154 w 642"/>
              <a:gd name="T93" fmla="*/ 206 h 479"/>
              <a:gd name="T94" fmla="*/ 146 w 642"/>
              <a:gd name="T95" fmla="*/ 442 h 479"/>
              <a:gd name="T96" fmla="*/ 141 w 642"/>
              <a:gd name="T97" fmla="*/ 197 h 479"/>
              <a:gd name="T98" fmla="*/ 141 w 642"/>
              <a:gd name="T99" fmla="*/ 370 h 479"/>
              <a:gd name="T100" fmla="*/ 127 w 642"/>
              <a:gd name="T101" fmla="*/ 343 h 479"/>
              <a:gd name="T102" fmla="*/ 84 w 642"/>
              <a:gd name="T103" fmla="*/ 340 h 479"/>
              <a:gd name="T104" fmla="*/ 84 w 642"/>
              <a:gd name="T105" fmla="*/ 288 h 479"/>
              <a:gd name="T106" fmla="*/ 73 w 642"/>
              <a:gd name="T107" fmla="*/ 313 h 479"/>
              <a:gd name="T108" fmla="*/ 18 w 642"/>
              <a:gd name="T109" fmla="*/ 312 h 479"/>
              <a:gd name="T110" fmla="*/ 76 w 642"/>
              <a:gd name="T111" fmla="*/ 365 h 479"/>
              <a:gd name="T112" fmla="*/ 84 w 642"/>
              <a:gd name="T113" fmla="*/ 345 h 479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42"/>
              <a:gd name="T172" fmla="*/ 0 h 479"/>
              <a:gd name="T173" fmla="*/ 642 w 642"/>
              <a:gd name="T174" fmla="*/ 479 h 479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42" h="479">
                <a:moveTo>
                  <a:pt x="524" y="435"/>
                </a:moveTo>
                <a:cubicBezTo>
                  <a:pt x="539" y="424"/>
                  <a:pt x="557" y="404"/>
                  <a:pt x="553" y="374"/>
                </a:cubicBezTo>
                <a:cubicBezTo>
                  <a:pt x="548" y="335"/>
                  <a:pt x="539" y="313"/>
                  <a:pt x="524" y="297"/>
                </a:cubicBezTo>
                <a:cubicBezTo>
                  <a:pt x="524" y="435"/>
                  <a:pt x="524" y="435"/>
                  <a:pt x="524" y="435"/>
                </a:cubicBezTo>
                <a:close/>
                <a:moveTo>
                  <a:pt x="524" y="278"/>
                </a:moveTo>
                <a:cubicBezTo>
                  <a:pt x="529" y="281"/>
                  <a:pt x="534" y="282"/>
                  <a:pt x="537" y="283"/>
                </a:cubicBezTo>
                <a:cubicBezTo>
                  <a:pt x="562" y="287"/>
                  <a:pt x="578" y="271"/>
                  <a:pt x="588" y="265"/>
                </a:cubicBezTo>
                <a:cubicBezTo>
                  <a:pt x="597" y="259"/>
                  <a:pt x="608" y="265"/>
                  <a:pt x="608" y="265"/>
                </a:cubicBezTo>
                <a:cubicBezTo>
                  <a:pt x="608" y="265"/>
                  <a:pt x="603" y="247"/>
                  <a:pt x="588" y="247"/>
                </a:cubicBezTo>
                <a:cubicBezTo>
                  <a:pt x="574" y="247"/>
                  <a:pt x="557" y="256"/>
                  <a:pt x="550" y="248"/>
                </a:cubicBezTo>
                <a:cubicBezTo>
                  <a:pt x="543" y="239"/>
                  <a:pt x="580" y="233"/>
                  <a:pt x="585" y="230"/>
                </a:cubicBezTo>
                <a:cubicBezTo>
                  <a:pt x="591" y="227"/>
                  <a:pt x="619" y="203"/>
                  <a:pt x="623" y="188"/>
                </a:cubicBezTo>
                <a:cubicBezTo>
                  <a:pt x="629" y="174"/>
                  <a:pt x="628" y="174"/>
                  <a:pt x="628" y="174"/>
                </a:cubicBezTo>
                <a:cubicBezTo>
                  <a:pt x="628" y="174"/>
                  <a:pt x="632" y="172"/>
                  <a:pt x="635" y="168"/>
                </a:cubicBezTo>
                <a:cubicBezTo>
                  <a:pt x="640" y="162"/>
                  <a:pt x="642" y="156"/>
                  <a:pt x="642" y="150"/>
                </a:cubicBezTo>
                <a:cubicBezTo>
                  <a:pt x="642" y="149"/>
                  <a:pt x="642" y="149"/>
                  <a:pt x="642" y="149"/>
                </a:cubicBezTo>
                <a:cubicBezTo>
                  <a:pt x="642" y="147"/>
                  <a:pt x="642" y="147"/>
                  <a:pt x="642" y="147"/>
                </a:cubicBezTo>
                <a:cubicBezTo>
                  <a:pt x="642" y="137"/>
                  <a:pt x="636" y="125"/>
                  <a:pt x="628" y="120"/>
                </a:cubicBezTo>
                <a:cubicBezTo>
                  <a:pt x="628" y="120"/>
                  <a:pt x="630" y="114"/>
                  <a:pt x="625" y="112"/>
                </a:cubicBezTo>
                <a:cubicBezTo>
                  <a:pt x="620" y="110"/>
                  <a:pt x="609" y="109"/>
                  <a:pt x="608" y="119"/>
                </a:cubicBezTo>
                <a:cubicBezTo>
                  <a:pt x="608" y="122"/>
                  <a:pt x="608" y="125"/>
                  <a:pt x="610" y="127"/>
                </a:cubicBezTo>
                <a:cubicBezTo>
                  <a:pt x="611" y="129"/>
                  <a:pt x="614" y="131"/>
                  <a:pt x="618" y="130"/>
                </a:cubicBezTo>
                <a:cubicBezTo>
                  <a:pt x="623" y="130"/>
                  <a:pt x="627" y="125"/>
                  <a:pt x="627" y="123"/>
                </a:cubicBezTo>
                <a:cubicBezTo>
                  <a:pt x="630" y="125"/>
                  <a:pt x="632" y="128"/>
                  <a:pt x="635" y="132"/>
                </a:cubicBezTo>
                <a:cubicBezTo>
                  <a:pt x="637" y="135"/>
                  <a:pt x="639" y="140"/>
                  <a:pt x="639" y="145"/>
                </a:cubicBezTo>
                <a:cubicBezTo>
                  <a:pt x="640" y="154"/>
                  <a:pt x="636" y="163"/>
                  <a:pt x="625" y="168"/>
                </a:cubicBezTo>
                <a:cubicBezTo>
                  <a:pt x="618" y="171"/>
                  <a:pt x="606" y="171"/>
                  <a:pt x="601" y="164"/>
                </a:cubicBezTo>
                <a:cubicBezTo>
                  <a:pt x="596" y="157"/>
                  <a:pt x="585" y="151"/>
                  <a:pt x="571" y="151"/>
                </a:cubicBezTo>
                <a:cubicBezTo>
                  <a:pt x="556" y="152"/>
                  <a:pt x="530" y="159"/>
                  <a:pt x="529" y="160"/>
                </a:cubicBezTo>
                <a:cubicBezTo>
                  <a:pt x="528" y="160"/>
                  <a:pt x="526" y="161"/>
                  <a:pt x="524" y="162"/>
                </a:cubicBezTo>
                <a:cubicBezTo>
                  <a:pt x="524" y="208"/>
                  <a:pt x="524" y="208"/>
                  <a:pt x="524" y="208"/>
                </a:cubicBezTo>
                <a:cubicBezTo>
                  <a:pt x="526" y="208"/>
                  <a:pt x="529" y="207"/>
                  <a:pt x="531" y="206"/>
                </a:cubicBezTo>
                <a:cubicBezTo>
                  <a:pt x="565" y="195"/>
                  <a:pt x="586" y="189"/>
                  <a:pt x="586" y="189"/>
                </a:cubicBezTo>
                <a:cubicBezTo>
                  <a:pt x="567" y="202"/>
                  <a:pt x="546" y="211"/>
                  <a:pt x="524" y="217"/>
                </a:cubicBezTo>
                <a:cubicBezTo>
                  <a:pt x="524" y="278"/>
                  <a:pt x="524" y="278"/>
                  <a:pt x="524" y="278"/>
                </a:cubicBezTo>
                <a:close/>
                <a:moveTo>
                  <a:pt x="524" y="157"/>
                </a:moveTo>
                <a:cubicBezTo>
                  <a:pt x="524" y="116"/>
                  <a:pt x="524" y="116"/>
                  <a:pt x="524" y="116"/>
                </a:cubicBezTo>
                <a:cubicBezTo>
                  <a:pt x="538" y="114"/>
                  <a:pt x="549" y="113"/>
                  <a:pt x="551" y="113"/>
                </a:cubicBezTo>
                <a:cubicBezTo>
                  <a:pt x="554" y="112"/>
                  <a:pt x="562" y="95"/>
                  <a:pt x="562" y="95"/>
                </a:cubicBezTo>
                <a:cubicBezTo>
                  <a:pt x="562" y="95"/>
                  <a:pt x="562" y="99"/>
                  <a:pt x="560" y="108"/>
                </a:cubicBezTo>
                <a:cubicBezTo>
                  <a:pt x="558" y="116"/>
                  <a:pt x="552" y="128"/>
                  <a:pt x="546" y="133"/>
                </a:cubicBezTo>
                <a:cubicBezTo>
                  <a:pt x="542" y="137"/>
                  <a:pt x="531" y="149"/>
                  <a:pt x="524" y="157"/>
                </a:cubicBezTo>
                <a:close/>
                <a:moveTo>
                  <a:pt x="455" y="452"/>
                </a:moveTo>
                <a:cubicBezTo>
                  <a:pt x="466" y="463"/>
                  <a:pt x="468" y="463"/>
                  <a:pt x="468" y="463"/>
                </a:cubicBezTo>
                <a:cubicBezTo>
                  <a:pt x="468" y="463"/>
                  <a:pt x="477" y="436"/>
                  <a:pt x="477" y="427"/>
                </a:cubicBezTo>
                <a:cubicBezTo>
                  <a:pt x="477" y="417"/>
                  <a:pt x="468" y="401"/>
                  <a:pt x="479" y="403"/>
                </a:cubicBezTo>
                <a:cubicBezTo>
                  <a:pt x="491" y="405"/>
                  <a:pt x="508" y="445"/>
                  <a:pt x="508" y="445"/>
                </a:cubicBezTo>
                <a:cubicBezTo>
                  <a:pt x="508" y="445"/>
                  <a:pt x="515" y="442"/>
                  <a:pt x="524" y="435"/>
                </a:cubicBezTo>
                <a:cubicBezTo>
                  <a:pt x="524" y="297"/>
                  <a:pt x="524" y="297"/>
                  <a:pt x="524" y="297"/>
                </a:cubicBezTo>
                <a:cubicBezTo>
                  <a:pt x="520" y="292"/>
                  <a:pt x="516" y="289"/>
                  <a:pt x="511" y="285"/>
                </a:cubicBezTo>
                <a:cubicBezTo>
                  <a:pt x="496" y="275"/>
                  <a:pt x="472" y="263"/>
                  <a:pt x="455" y="255"/>
                </a:cubicBezTo>
                <a:cubicBezTo>
                  <a:pt x="455" y="277"/>
                  <a:pt x="455" y="277"/>
                  <a:pt x="455" y="277"/>
                </a:cubicBezTo>
                <a:cubicBezTo>
                  <a:pt x="462" y="283"/>
                  <a:pt x="468" y="289"/>
                  <a:pt x="472" y="295"/>
                </a:cubicBezTo>
                <a:cubicBezTo>
                  <a:pt x="487" y="320"/>
                  <a:pt x="497" y="353"/>
                  <a:pt x="497" y="353"/>
                </a:cubicBezTo>
                <a:cubicBezTo>
                  <a:pt x="497" y="353"/>
                  <a:pt x="479" y="319"/>
                  <a:pt x="455" y="292"/>
                </a:cubicBezTo>
                <a:cubicBezTo>
                  <a:pt x="455" y="452"/>
                  <a:pt x="455" y="452"/>
                  <a:pt x="455" y="452"/>
                </a:cubicBezTo>
                <a:close/>
                <a:moveTo>
                  <a:pt x="455" y="233"/>
                </a:moveTo>
                <a:cubicBezTo>
                  <a:pt x="455" y="158"/>
                  <a:pt x="455" y="158"/>
                  <a:pt x="455" y="158"/>
                </a:cubicBezTo>
                <a:cubicBezTo>
                  <a:pt x="463" y="144"/>
                  <a:pt x="479" y="135"/>
                  <a:pt x="495" y="125"/>
                </a:cubicBezTo>
                <a:cubicBezTo>
                  <a:pt x="504" y="121"/>
                  <a:pt x="515" y="118"/>
                  <a:pt x="524" y="116"/>
                </a:cubicBezTo>
                <a:cubicBezTo>
                  <a:pt x="524" y="157"/>
                  <a:pt x="524" y="157"/>
                  <a:pt x="524" y="157"/>
                </a:cubicBezTo>
                <a:cubicBezTo>
                  <a:pt x="520" y="162"/>
                  <a:pt x="517" y="166"/>
                  <a:pt x="517" y="166"/>
                </a:cubicBezTo>
                <a:cubicBezTo>
                  <a:pt x="517" y="166"/>
                  <a:pt x="521" y="164"/>
                  <a:pt x="524" y="162"/>
                </a:cubicBezTo>
                <a:cubicBezTo>
                  <a:pt x="524" y="208"/>
                  <a:pt x="524" y="208"/>
                  <a:pt x="524" y="208"/>
                </a:cubicBezTo>
                <a:cubicBezTo>
                  <a:pt x="492" y="218"/>
                  <a:pt x="462" y="222"/>
                  <a:pt x="462" y="222"/>
                </a:cubicBezTo>
                <a:cubicBezTo>
                  <a:pt x="473" y="224"/>
                  <a:pt x="484" y="224"/>
                  <a:pt x="494" y="223"/>
                </a:cubicBezTo>
                <a:cubicBezTo>
                  <a:pt x="505" y="222"/>
                  <a:pt x="515" y="220"/>
                  <a:pt x="524" y="217"/>
                </a:cubicBezTo>
                <a:cubicBezTo>
                  <a:pt x="524" y="278"/>
                  <a:pt x="524" y="278"/>
                  <a:pt x="524" y="278"/>
                </a:cubicBezTo>
                <a:cubicBezTo>
                  <a:pt x="502" y="268"/>
                  <a:pt x="473" y="242"/>
                  <a:pt x="459" y="234"/>
                </a:cubicBezTo>
                <a:cubicBezTo>
                  <a:pt x="458" y="234"/>
                  <a:pt x="456" y="233"/>
                  <a:pt x="455" y="233"/>
                </a:cubicBezTo>
                <a:close/>
                <a:moveTo>
                  <a:pt x="388" y="453"/>
                </a:moveTo>
                <a:cubicBezTo>
                  <a:pt x="392" y="456"/>
                  <a:pt x="396" y="458"/>
                  <a:pt x="400" y="460"/>
                </a:cubicBezTo>
                <a:cubicBezTo>
                  <a:pt x="407" y="463"/>
                  <a:pt x="414" y="460"/>
                  <a:pt x="418" y="456"/>
                </a:cubicBezTo>
                <a:cubicBezTo>
                  <a:pt x="423" y="450"/>
                  <a:pt x="424" y="441"/>
                  <a:pt x="414" y="437"/>
                </a:cubicBezTo>
                <a:cubicBezTo>
                  <a:pt x="405" y="433"/>
                  <a:pt x="398" y="433"/>
                  <a:pt x="398" y="433"/>
                </a:cubicBezTo>
                <a:cubicBezTo>
                  <a:pt x="398" y="433"/>
                  <a:pt x="399" y="437"/>
                  <a:pt x="406" y="439"/>
                </a:cubicBezTo>
                <a:cubicBezTo>
                  <a:pt x="416" y="442"/>
                  <a:pt x="419" y="448"/>
                  <a:pt x="416" y="452"/>
                </a:cubicBezTo>
                <a:cubicBezTo>
                  <a:pt x="410" y="460"/>
                  <a:pt x="401" y="457"/>
                  <a:pt x="393" y="452"/>
                </a:cubicBezTo>
                <a:cubicBezTo>
                  <a:pt x="391" y="451"/>
                  <a:pt x="390" y="450"/>
                  <a:pt x="388" y="448"/>
                </a:cubicBezTo>
                <a:cubicBezTo>
                  <a:pt x="388" y="453"/>
                  <a:pt x="388" y="453"/>
                  <a:pt x="388" y="453"/>
                </a:cubicBezTo>
                <a:close/>
                <a:moveTo>
                  <a:pt x="388" y="316"/>
                </a:moveTo>
                <a:cubicBezTo>
                  <a:pt x="388" y="134"/>
                  <a:pt x="388" y="134"/>
                  <a:pt x="388" y="134"/>
                </a:cubicBezTo>
                <a:cubicBezTo>
                  <a:pt x="400" y="164"/>
                  <a:pt x="392" y="227"/>
                  <a:pt x="392" y="227"/>
                </a:cubicBezTo>
                <a:cubicBezTo>
                  <a:pt x="411" y="212"/>
                  <a:pt x="409" y="175"/>
                  <a:pt x="399" y="144"/>
                </a:cubicBezTo>
                <a:cubicBezTo>
                  <a:pt x="396" y="134"/>
                  <a:pt x="393" y="125"/>
                  <a:pt x="388" y="117"/>
                </a:cubicBezTo>
                <a:cubicBezTo>
                  <a:pt x="388" y="29"/>
                  <a:pt x="388" y="29"/>
                  <a:pt x="388" y="29"/>
                </a:cubicBezTo>
                <a:cubicBezTo>
                  <a:pt x="392" y="31"/>
                  <a:pt x="395" y="33"/>
                  <a:pt x="398" y="35"/>
                </a:cubicBezTo>
                <a:cubicBezTo>
                  <a:pt x="418" y="50"/>
                  <a:pt x="427" y="78"/>
                  <a:pt x="436" y="107"/>
                </a:cubicBezTo>
                <a:cubicBezTo>
                  <a:pt x="445" y="136"/>
                  <a:pt x="426" y="188"/>
                  <a:pt x="420" y="197"/>
                </a:cubicBezTo>
                <a:cubicBezTo>
                  <a:pt x="414" y="206"/>
                  <a:pt x="424" y="228"/>
                  <a:pt x="424" y="228"/>
                </a:cubicBezTo>
                <a:cubicBezTo>
                  <a:pt x="424" y="228"/>
                  <a:pt x="440" y="218"/>
                  <a:pt x="445" y="213"/>
                </a:cubicBezTo>
                <a:cubicBezTo>
                  <a:pt x="449" y="208"/>
                  <a:pt x="446" y="189"/>
                  <a:pt x="451" y="169"/>
                </a:cubicBezTo>
                <a:cubicBezTo>
                  <a:pt x="452" y="165"/>
                  <a:pt x="453" y="161"/>
                  <a:pt x="455" y="158"/>
                </a:cubicBezTo>
                <a:cubicBezTo>
                  <a:pt x="455" y="233"/>
                  <a:pt x="455" y="233"/>
                  <a:pt x="455" y="233"/>
                </a:cubicBezTo>
                <a:cubicBezTo>
                  <a:pt x="441" y="228"/>
                  <a:pt x="439" y="248"/>
                  <a:pt x="439" y="248"/>
                </a:cubicBezTo>
                <a:cubicBezTo>
                  <a:pt x="439" y="248"/>
                  <a:pt x="446" y="251"/>
                  <a:pt x="455" y="255"/>
                </a:cubicBezTo>
                <a:cubicBezTo>
                  <a:pt x="455" y="277"/>
                  <a:pt x="455" y="277"/>
                  <a:pt x="455" y="277"/>
                </a:cubicBezTo>
                <a:cubicBezTo>
                  <a:pt x="437" y="261"/>
                  <a:pt x="414" y="251"/>
                  <a:pt x="414" y="251"/>
                </a:cubicBezTo>
                <a:cubicBezTo>
                  <a:pt x="414" y="251"/>
                  <a:pt x="428" y="260"/>
                  <a:pt x="453" y="289"/>
                </a:cubicBezTo>
                <a:cubicBezTo>
                  <a:pt x="454" y="290"/>
                  <a:pt x="454" y="291"/>
                  <a:pt x="455" y="292"/>
                </a:cubicBezTo>
                <a:cubicBezTo>
                  <a:pt x="455" y="452"/>
                  <a:pt x="455" y="452"/>
                  <a:pt x="455" y="452"/>
                </a:cubicBezTo>
                <a:cubicBezTo>
                  <a:pt x="453" y="449"/>
                  <a:pt x="451" y="447"/>
                  <a:pt x="448" y="443"/>
                </a:cubicBezTo>
                <a:cubicBezTo>
                  <a:pt x="432" y="424"/>
                  <a:pt x="413" y="371"/>
                  <a:pt x="412" y="365"/>
                </a:cubicBezTo>
                <a:cubicBezTo>
                  <a:pt x="411" y="358"/>
                  <a:pt x="410" y="299"/>
                  <a:pt x="403" y="292"/>
                </a:cubicBezTo>
                <a:cubicBezTo>
                  <a:pt x="396" y="286"/>
                  <a:pt x="394" y="306"/>
                  <a:pt x="388" y="316"/>
                </a:cubicBezTo>
                <a:close/>
                <a:moveTo>
                  <a:pt x="341" y="182"/>
                </a:moveTo>
                <a:cubicBezTo>
                  <a:pt x="344" y="185"/>
                  <a:pt x="346" y="187"/>
                  <a:pt x="348" y="188"/>
                </a:cubicBezTo>
                <a:cubicBezTo>
                  <a:pt x="355" y="193"/>
                  <a:pt x="363" y="206"/>
                  <a:pt x="352" y="206"/>
                </a:cubicBezTo>
                <a:cubicBezTo>
                  <a:pt x="349" y="206"/>
                  <a:pt x="346" y="205"/>
                  <a:pt x="341" y="203"/>
                </a:cubicBezTo>
                <a:cubicBezTo>
                  <a:pt x="341" y="230"/>
                  <a:pt x="341" y="230"/>
                  <a:pt x="341" y="230"/>
                </a:cubicBezTo>
                <a:cubicBezTo>
                  <a:pt x="358" y="238"/>
                  <a:pt x="370" y="244"/>
                  <a:pt x="367" y="243"/>
                </a:cubicBezTo>
                <a:cubicBezTo>
                  <a:pt x="358" y="240"/>
                  <a:pt x="349" y="238"/>
                  <a:pt x="341" y="235"/>
                </a:cubicBezTo>
                <a:cubicBezTo>
                  <a:pt x="341" y="278"/>
                  <a:pt x="341" y="278"/>
                  <a:pt x="341" y="278"/>
                </a:cubicBezTo>
                <a:cubicBezTo>
                  <a:pt x="349" y="269"/>
                  <a:pt x="357" y="264"/>
                  <a:pt x="357" y="264"/>
                </a:cubicBezTo>
                <a:cubicBezTo>
                  <a:pt x="357" y="264"/>
                  <a:pt x="350" y="277"/>
                  <a:pt x="344" y="288"/>
                </a:cubicBezTo>
                <a:cubicBezTo>
                  <a:pt x="343" y="290"/>
                  <a:pt x="342" y="292"/>
                  <a:pt x="341" y="294"/>
                </a:cubicBezTo>
                <a:cubicBezTo>
                  <a:pt x="341" y="359"/>
                  <a:pt x="341" y="359"/>
                  <a:pt x="341" y="359"/>
                </a:cubicBezTo>
                <a:cubicBezTo>
                  <a:pt x="357" y="357"/>
                  <a:pt x="382" y="327"/>
                  <a:pt x="388" y="317"/>
                </a:cubicBezTo>
                <a:cubicBezTo>
                  <a:pt x="388" y="317"/>
                  <a:pt x="388" y="317"/>
                  <a:pt x="388" y="316"/>
                </a:cubicBezTo>
                <a:cubicBezTo>
                  <a:pt x="388" y="134"/>
                  <a:pt x="388" y="134"/>
                  <a:pt x="388" y="134"/>
                </a:cubicBezTo>
                <a:cubicBezTo>
                  <a:pt x="388" y="134"/>
                  <a:pt x="388" y="134"/>
                  <a:pt x="388" y="133"/>
                </a:cubicBezTo>
                <a:cubicBezTo>
                  <a:pt x="376" y="104"/>
                  <a:pt x="371" y="98"/>
                  <a:pt x="371" y="98"/>
                </a:cubicBezTo>
                <a:cubicBezTo>
                  <a:pt x="376" y="98"/>
                  <a:pt x="383" y="106"/>
                  <a:pt x="388" y="117"/>
                </a:cubicBezTo>
                <a:cubicBezTo>
                  <a:pt x="388" y="29"/>
                  <a:pt x="388" y="29"/>
                  <a:pt x="388" y="29"/>
                </a:cubicBezTo>
                <a:cubicBezTo>
                  <a:pt x="369" y="15"/>
                  <a:pt x="347" y="0"/>
                  <a:pt x="347" y="0"/>
                </a:cubicBezTo>
                <a:cubicBezTo>
                  <a:pt x="347" y="0"/>
                  <a:pt x="360" y="22"/>
                  <a:pt x="353" y="28"/>
                </a:cubicBezTo>
                <a:cubicBezTo>
                  <a:pt x="348" y="32"/>
                  <a:pt x="344" y="31"/>
                  <a:pt x="341" y="28"/>
                </a:cubicBezTo>
                <a:cubicBezTo>
                  <a:pt x="341" y="182"/>
                  <a:pt x="341" y="182"/>
                  <a:pt x="341" y="182"/>
                </a:cubicBezTo>
                <a:close/>
                <a:moveTo>
                  <a:pt x="341" y="459"/>
                </a:moveTo>
                <a:cubicBezTo>
                  <a:pt x="351" y="479"/>
                  <a:pt x="351" y="479"/>
                  <a:pt x="351" y="479"/>
                </a:cubicBezTo>
                <a:cubicBezTo>
                  <a:pt x="351" y="479"/>
                  <a:pt x="364" y="478"/>
                  <a:pt x="359" y="466"/>
                </a:cubicBezTo>
                <a:cubicBezTo>
                  <a:pt x="355" y="459"/>
                  <a:pt x="350" y="448"/>
                  <a:pt x="341" y="438"/>
                </a:cubicBezTo>
                <a:cubicBezTo>
                  <a:pt x="341" y="459"/>
                  <a:pt x="341" y="459"/>
                  <a:pt x="341" y="459"/>
                </a:cubicBezTo>
                <a:close/>
                <a:moveTo>
                  <a:pt x="341" y="411"/>
                </a:moveTo>
                <a:cubicBezTo>
                  <a:pt x="341" y="404"/>
                  <a:pt x="341" y="404"/>
                  <a:pt x="341" y="404"/>
                </a:cubicBezTo>
                <a:cubicBezTo>
                  <a:pt x="345" y="405"/>
                  <a:pt x="349" y="406"/>
                  <a:pt x="353" y="407"/>
                </a:cubicBezTo>
                <a:cubicBezTo>
                  <a:pt x="375" y="413"/>
                  <a:pt x="375" y="431"/>
                  <a:pt x="377" y="435"/>
                </a:cubicBezTo>
                <a:cubicBezTo>
                  <a:pt x="378" y="438"/>
                  <a:pt x="383" y="443"/>
                  <a:pt x="388" y="448"/>
                </a:cubicBezTo>
                <a:cubicBezTo>
                  <a:pt x="388" y="453"/>
                  <a:pt x="388" y="453"/>
                  <a:pt x="388" y="453"/>
                </a:cubicBezTo>
                <a:cubicBezTo>
                  <a:pt x="384" y="450"/>
                  <a:pt x="381" y="447"/>
                  <a:pt x="381" y="447"/>
                </a:cubicBezTo>
                <a:cubicBezTo>
                  <a:pt x="381" y="447"/>
                  <a:pt x="380" y="452"/>
                  <a:pt x="378" y="460"/>
                </a:cubicBezTo>
                <a:cubicBezTo>
                  <a:pt x="376" y="468"/>
                  <a:pt x="364" y="477"/>
                  <a:pt x="364" y="477"/>
                </a:cubicBezTo>
                <a:cubicBezTo>
                  <a:pt x="364" y="477"/>
                  <a:pt x="376" y="452"/>
                  <a:pt x="376" y="445"/>
                </a:cubicBezTo>
                <a:cubicBezTo>
                  <a:pt x="376" y="439"/>
                  <a:pt x="375" y="438"/>
                  <a:pt x="370" y="439"/>
                </a:cubicBezTo>
                <a:cubicBezTo>
                  <a:pt x="366" y="439"/>
                  <a:pt x="369" y="431"/>
                  <a:pt x="369" y="431"/>
                </a:cubicBezTo>
                <a:cubicBezTo>
                  <a:pt x="370" y="421"/>
                  <a:pt x="360" y="415"/>
                  <a:pt x="347" y="412"/>
                </a:cubicBezTo>
                <a:cubicBezTo>
                  <a:pt x="345" y="412"/>
                  <a:pt x="343" y="411"/>
                  <a:pt x="341" y="411"/>
                </a:cubicBezTo>
                <a:close/>
                <a:moveTo>
                  <a:pt x="296" y="12"/>
                </a:moveTo>
                <a:cubicBezTo>
                  <a:pt x="296" y="12"/>
                  <a:pt x="301" y="26"/>
                  <a:pt x="295" y="34"/>
                </a:cubicBezTo>
                <a:cubicBezTo>
                  <a:pt x="289" y="42"/>
                  <a:pt x="274" y="89"/>
                  <a:pt x="297" y="127"/>
                </a:cubicBezTo>
                <a:cubicBezTo>
                  <a:pt x="315" y="158"/>
                  <a:pt x="331" y="174"/>
                  <a:pt x="341" y="182"/>
                </a:cubicBezTo>
                <a:cubicBezTo>
                  <a:pt x="341" y="28"/>
                  <a:pt x="341" y="28"/>
                  <a:pt x="341" y="28"/>
                </a:cubicBezTo>
                <a:cubicBezTo>
                  <a:pt x="340" y="26"/>
                  <a:pt x="339" y="24"/>
                  <a:pt x="338" y="22"/>
                </a:cubicBezTo>
                <a:cubicBezTo>
                  <a:pt x="335" y="16"/>
                  <a:pt x="329" y="6"/>
                  <a:pt x="329" y="6"/>
                </a:cubicBezTo>
                <a:cubicBezTo>
                  <a:pt x="329" y="6"/>
                  <a:pt x="338" y="28"/>
                  <a:pt x="334" y="32"/>
                </a:cubicBezTo>
                <a:cubicBezTo>
                  <a:pt x="330" y="37"/>
                  <a:pt x="324" y="43"/>
                  <a:pt x="319" y="36"/>
                </a:cubicBezTo>
                <a:cubicBezTo>
                  <a:pt x="313" y="28"/>
                  <a:pt x="311" y="20"/>
                  <a:pt x="306" y="16"/>
                </a:cubicBezTo>
                <a:cubicBezTo>
                  <a:pt x="302" y="13"/>
                  <a:pt x="296" y="12"/>
                  <a:pt x="296" y="12"/>
                </a:cubicBezTo>
                <a:close/>
                <a:moveTo>
                  <a:pt x="341" y="203"/>
                </a:moveTo>
                <a:cubicBezTo>
                  <a:pt x="341" y="230"/>
                  <a:pt x="341" y="230"/>
                  <a:pt x="341" y="230"/>
                </a:cubicBezTo>
                <a:cubicBezTo>
                  <a:pt x="308" y="215"/>
                  <a:pt x="259" y="193"/>
                  <a:pt x="273" y="202"/>
                </a:cubicBezTo>
                <a:cubicBezTo>
                  <a:pt x="294" y="216"/>
                  <a:pt x="313" y="227"/>
                  <a:pt x="337" y="234"/>
                </a:cubicBezTo>
                <a:cubicBezTo>
                  <a:pt x="338" y="234"/>
                  <a:pt x="340" y="235"/>
                  <a:pt x="341" y="235"/>
                </a:cubicBezTo>
                <a:cubicBezTo>
                  <a:pt x="341" y="278"/>
                  <a:pt x="341" y="278"/>
                  <a:pt x="341" y="278"/>
                </a:cubicBezTo>
                <a:cubicBezTo>
                  <a:pt x="337" y="284"/>
                  <a:pt x="332" y="292"/>
                  <a:pt x="330" y="301"/>
                </a:cubicBezTo>
                <a:cubicBezTo>
                  <a:pt x="324" y="326"/>
                  <a:pt x="325" y="351"/>
                  <a:pt x="325" y="351"/>
                </a:cubicBezTo>
                <a:cubicBezTo>
                  <a:pt x="325" y="351"/>
                  <a:pt x="335" y="312"/>
                  <a:pt x="341" y="294"/>
                </a:cubicBezTo>
                <a:cubicBezTo>
                  <a:pt x="341" y="359"/>
                  <a:pt x="341" y="359"/>
                  <a:pt x="341" y="359"/>
                </a:cubicBezTo>
                <a:cubicBezTo>
                  <a:pt x="341" y="359"/>
                  <a:pt x="340" y="359"/>
                  <a:pt x="339" y="359"/>
                </a:cubicBezTo>
                <a:cubicBezTo>
                  <a:pt x="324" y="359"/>
                  <a:pt x="326" y="377"/>
                  <a:pt x="326" y="377"/>
                </a:cubicBezTo>
                <a:cubicBezTo>
                  <a:pt x="326" y="377"/>
                  <a:pt x="313" y="365"/>
                  <a:pt x="308" y="338"/>
                </a:cubicBezTo>
                <a:cubicBezTo>
                  <a:pt x="305" y="313"/>
                  <a:pt x="323" y="278"/>
                  <a:pt x="328" y="269"/>
                </a:cubicBezTo>
                <a:cubicBezTo>
                  <a:pt x="321" y="270"/>
                  <a:pt x="310" y="272"/>
                  <a:pt x="300" y="275"/>
                </a:cubicBezTo>
                <a:cubicBezTo>
                  <a:pt x="289" y="279"/>
                  <a:pt x="281" y="283"/>
                  <a:pt x="276" y="288"/>
                </a:cubicBezTo>
                <a:cubicBezTo>
                  <a:pt x="270" y="294"/>
                  <a:pt x="266" y="302"/>
                  <a:pt x="264" y="313"/>
                </a:cubicBezTo>
                <a:cubicBezTo>
                  <a:pt x="264" y="313"/>
                  <a:pt x="270" y="310"/>
                  <a:pt x="275" y="311"/>
                </a:cubicBezTo>
                <a:cubicBezTo>
                  <a:pt x="280" y="312"/>
                  <a:pt x="275" y="322"/>
                  <a:pt x="272" y="323"/>
                </a:cubicBezTo>
                <a:cubicBezTo>
                  <a:pt x="269" y="324"/>
                  <a:pt x="261" y="318"/>
                  <a:pt x="261" y="318"/>
                </a:cubicBezTo>
                <a:cubicBezTo>
                  <a:pt x="256" y="334"/>
                  <a:pt x="259" y="406"/>
                  <a:pt x="296" y="405"/>
                </a:cubicBezTo>
                <a:cubicBezTo>
                  <a:pt x="313" y="405"/>
                  <a:pt x="326" y="402"/>
                  <a:pt x="341" y="404"/>
                </a:cubicBezTo>
                <a:cubicBezTo>
                  <a:pt x="341" y="411"/>
                  <a:pt x="341" y="411"/>
                  <a:pt x="341" y="411"/>
                </a:cubicBezTo>
                <a:cubicBezTo>
                  <a:pt x="324" y="409"/>
                  <a:pt x="305" y="411"/>
                  <a:pt x="303" y="413"/>
                </a:cubicBezTo>
                <a:cubicBezTo>
                  <a:pt x="303" y="413"/>
                  <a:pt x="307" y="414"/>
                  <a:pt x="325" y="424"/>
                </a:cubicBezTo>
                <a:cubicBezTo>
                  <a:pt x="331" y="427"/>
                  <a:pt x="336" y="432"/>
                  <a:pt x="341" y="438"/>
                </a:cubicBezTo>
                <a:cubicBezTo>
                  <a:pt x="341" y="459"/>
                  <a:pt x="341" y="459"/>
                  <a:pt x="341" y="459"/>
                </a:cubicBezTo>
                <a:cubicBezTo>
                  <a:pt x="335" y="445"/>
                  <a:pt x="335" y="445"/>
                  <a:pt x="335" y="445"/>
                </a:cubicBezTo>
                <a:cubicBezTo>
                  <a:pt x="315" y="432"/>
                  <a:pt x="315" y="432"/>
                  <a:pt x="315" y="432"/>
                </a:cubicBezTo>
                <a:cubicBezTo>
                  <a:pt x="315" y="432"/>
                  <a:pt x="294" y="421"/>
                  <a:pt x="275" y="406"/>
                </a:cubicBezTo>
                <a:cubicBezTo>
                  <a:pt x="257" y="391"/>
                  <a:pt x="250" y="352"/>
                  <a:pt x="251" y="339"/>
                </a:cubicBezTo>
                <a:cubicBezTo>
                  <a:pt x="252" y="327"/>
                  <a:pt x="257" y="294"/>
                  <a:pt x="256" y="274"/>
                </a:cubicBezTo>
                <a:cubicBezTo>
                  <a:pt x="255" y="257"/>
                  <a:pt x="252" y="249"/>
                  <a:pt x="247" y="245"/>
                </a:cubicBezTo>
                <a:cubicBezTo>
                  <a:pt x="232" y="237"/>
                  <a:pt x="211" y="245"/>
                  <a:pt x="214" y="265"/>
                </a:cubicBezTo>
                <a:cubicBezTo>
                  <a:pt x="216" y="273"/>
                  <a:pt x="220" y="281"/>
                  <a:pt x="221" y="283"/>
                </a:cubicBezTo>
                <a:cubicBezTo>
                  <a:pt x="225" y="283"/>
                  <a:pt x="228" y="283"/>
                  <a:pt x="229" y="281"/>
                </a:cubicBezTo>
                <a:cubicBezTo>
                  <a:pt x="232" y="277"/>
                  <a:pt x="232" y="270"/>
                  <a:pt x="232" y="270"/>
                </a:cubicBezTo>
                <a:cubicBezTo>
                  <a:pt x="232" y="270"/>
                  <a:pt x="239" y="286"/>
                  <a:pt x="234" y="304"/>
                </a:cubicBezTo>
                <a:cubicBezTo>
                  <a:pt x="229" y="319"/>
                  <a:pt x="211" y="334"/>
                  <a:pt x="207" y="336"/>
                </a:cubicBezTo>
                <a:cubicBezTo>
                  <a:pt x="207" y="319"/>
                  <a:pt x="207" y="319"/>
                  <a:pt x="207" y="319"/>
                </a:cubicBezTo>
                <a:cubicBezTo>
                  <a:pt x="209" y="317"/>
                  <a:pt x="211" y="316"/>
                  <a:pt x="212" y="314"/>
                </a:cubicBezTo>
                <a:cubicBezTo>
                  <a:pt x="219" y="304"/>
                  <a:pt x="226" y="291"/>
                  <a:pt x="226" y="291"/>
                </a:cubicBezTo>
                <a:cubicBezTo>
                  <a:pt x="226" y="291"/>
                  <a:pt x="214" y="305"/>
                  <a:pt x="209" y="310"/>
                </a:cubicBezTo>
                <a:cubicBezTo>
                  <a:pt x="208" y="311"/>
                  <a:pt x="208" y="312"/>
                  <a:pt x="207" y="312"/>
                </a:cubicBezTo>
                <a:cubicBezTo>
                  <a:pt x="207" y="283"/>
                  <a:pt x="207" y="283"/>
                  <a:pt x="207" y="283"/>
                </a:cubicBezTo>
                <a:cubicBezTo>
                  <a:pt x="209" y="283"/>
                  <a:pt x="211" y="283"/>
                  <a:pt x="214" y="283"/>
                </a:cubicBezTo>
                <a:cubicBezTo>
                  <a:pt x="213" y="279"/>
                  <a:pt x="211" y="274"/>
                  <a:pt x="210" y="270"/>
                </a:cubicBezTo>
                <a:cubicBezTo>
                  <a:pt x="207" y="261"/>
                  <a:pt x="207" y="252"/>
                  <a:pt x="212" y="245"/>
                </a:cubicBezTo>
                <a:cubicBezTo>
                  <a:pt x="217" y="240"/>
                  <a:pt x="222" y="237"/>
                  <a:pt x="227" y="236"/>
                </a:cubicBezTo>
                <a:cubicBezTo>
                  <a:pt x="243" y="232"/>
                  <a:pt x="254" y="241"/>
                  <a:pt x="259" y="252"/>
                </a:cubicBezTo>
                <a:cubicBezTo>
                  <a:pt x="264" y="265"/>
                  <a:pt x="262" y="279"/>
                  <a:pt x="264" y="293"/>
                </a:cubicBezTo>
                <a:cubicBezTo>
                  <a:pt x="264" y="293"/>
                  <a:pt x="266" y="291"/>
                  <a:pt x="269" y="288"/>
                </a:cubicBezTo>
                <a:cubicBezTo>
                  <a:pt x="278" y="279"/>
                  <a:pt x="284" y="275"/>
                  <a:pt x="297" y="271"/>
                </a:cubicBezTo>
                <a:cubicBezTo>
                  <a:pt x="321" y="263"/>
                  <a:pt x="321" y="263"/>
                  <a:pt x="321" y="263"/>
                </a:cubicBezTo>
                <a:cubicBezTo>
                  <a:pt x="307" y="258"/>
                  <a:pt x="280" y="246"/>
                  <a:pt x="267" y="227"/>
                </a:cubicBezTo>
                <a:cubicBezTo>
                  <a:pt x="249" y="201"/>
                  <a:pt x="252" y="173"/>
                  <a:pt x="252" y="173"/>
                </a:cubicBezTo>
                <a:cubicBezTo>
                  <a:pt x="252" y="173"/>
                  <a:pt x="258" y="184"/>
                  <a:pt x="264" y="188"/>
                </a:cubicBezTo>
                <a:cubicBezTo>
                  <a:pt x="270" y="194"/>
                  <a:pt x="295" y="179"/>
                  <a:pt x="302" y="179"/>
                </a:cubicBezTo>
                <a:cubicBezTo>
                  <a:pt x="308" y="179"/>
                  <a:pt x="327" y="195"/>
                  <a:pt x="341" y="203"/>
                </a:cubicBezTo>
                <a:close/>
                <a:moveTo>
                  <a:pt x="207" y="391"/>
                </a:moveTo>
                <a:cubicBezTo>
                  <a:pt x="211" y="392"/>
                  <a:pt x="215" y="393"/>
                  <a:pt x="217" y="392"/>
                </a:cubicBezTo>
                <a:cubicBezTo>
                  <a:pt x="226" y="389"/>
                  <a:pt x="229" y="400"/>
                  <a:pt x="229" y="400"/>
                </a:cubicBezTo>
                <a:cubicBezTo>
                  <a:pt x="229" y="400"/>
                  <a:pt x="234" y="390"/>
                  <a:pt x="231" y="374"/>
                </a:cubicBezTo>
                <a:cubicBezTo>
                  <a:pt x="229" y="359"/>
                  <a:pt x="211" y="341"/>
                  <a:pt x="207" y="338"/>
                </a:cubicBezTo>
                <a:cubicBezTo>
                  <a:pt x="207" y="350"/>
                  <a:pt x="207" y="350"/>
                  <a:pt x="207" y="350"/>
                </a:cubicBezTo>
                <a:cubicBezTo>
                  <a:pt x="209" y="352"/>
                  <a:pt x="211" y="354"/>
                  <a:pt x="212" y="357"/>
                </a:cubicBezTo>
                <a:cubicBezTo>
                  <a:pt x="220" y="370"/>
                  <a:pt x="224" y="385"/>
                  <a:pt x="224" y="385"/>
                </a:cubicBezTo>
                <a:cubicBezTo>
                  <a:pt x="224" y="385"/>
                  <a:pt x="214" y="368"/>
                  <a:pt x="207" y="358"/>
                </a:cubicBezTo>
                <a:lnTo>
                  <a:pt x="207" y="391"/>
                </a:lnTo>
                <a:close/>
                <a:moveTo>
                  <a:pt x="207" y="283"/>
                </a:moveTo>
                <a:cubicBezTo>
                  <a:pt x="206" y="283"/>
                  <a:pt x="206" y="283"/>
                  <a:pt x="205" y="283"/>
                </a:cubicBezTo>
                <a:cubicBezTo>
                  <a:pt x="201" y="284"/>
                  <a:pt x="188" y="305"/>
                  <a:pt x="182" y="307"/>
                </a:cubicBezTo>
                <a:cubicBezTo>
                  <a:pt x="176" y="310"/>
                  <a:pt x="178" y="300"/>
                  <a:pt x="181" y="296"/>
                </a:cubicBezTo>
                <a:cubicBezTo>
                  <a:pt x="184" y="292"/>
                  <a:pt x="193" y="279"/>
                  <a:pt x="199" y="253"/>
                </a:cubicBezTo>
                <a:cubicBezTo>
                  <a:pt x="204" y="227"/>
                  <a:pt x="188" y="203"/>
                  <a:pt x="183" y="199"/>
                </a:cubicBezTo>
                <a:cubicBezTo>
                  <a:pt x="178" y="196"/>
                  <a:pt x="178" y="187"/>
                  <a:pt x="178" y="187"/>
                </a:cubicBezTo>
                <a:cubicBezTo>
                  <a:pt x="178" y="187"/>
                  <a:pt x="175" y="188"/>
                  <a:pt x="173" y="192"/>
                </a:cubicBezTo>
                <a:cubicBezTo>
                  <a:pt x="171" y="195"/>
                  <a:pt x="171" y="200"/>
                  <a:pt x="169" y="205"/>
                </a:cubicBezTo>
                <a:cubicBezTo>
                  <a:pt x="168" y="210"/>
                  <a:pt x="164" y="208"/>
                  <a:pt x="160" y="206"/>
                </a:cubicBezTo>
                <a:cubicBezTo>
                  <a:pt x="157" y="203"/>
                  <a:pt x="158" y="190"/>
                  <a:pt x="158" y="190"/>
                </a:cubicBezTo>
                <a:cubicBezTo>
                  <a:pt x="158" y="190"/>
                  <a:pt x="157" y="197"/>
                  <a:pt x="156" y="200"/>
                </a:cubicBezTo>
                <a:cubicBezTo>
                  <a:pt x="156" y="203"/>
                  <a:pt x="155" y="205"/>
                  <a:pt x="154" y="206"/>
                </a:cubicBezTo>
                <a:cubicBezTo>
                  <a:pt x="154" y="302"/>
                  <a:pt x="154" y="302"/>
                  <a:pt x="154" y="302"/>
                </a:cubicBezTo>
                <a:cubicBezTo>
                  <a:pt x="158" y="315"/>
                  <a:pt x="164" y="326"/>
                  <a:pt x="164" y="326"/>
                </a:cubicBezTo>
                <a:cubicBezTo>
                  <a:pt x="164" y="326"/>
                  <a:pt x="159" y="326"/>
                  <a:pt x="155" y="319"/>
                </a:cubicBezTo>
                <a:cubicBezTo>
                  <a:pt x="154" y="318"/>
                  <a:pt x="154" y="317"/>
                  <a:pt x="154" y="316"/>
                </a:cubicBezTo>
                <a:cubicBezTo>
                  <a:pt x="154" y="346"/>
                  <a:pt x="154" y="346"/>
                  <a:pt x="154" y="346"/>
                </a:cubicBezTo>
                <a:cubicBezTo>
                  <a:pt x="154" y="344"/>
                  <a:pt x="155" y="344"/>
                  <a:pt x="155" y="344"/>
                </a:cubicBezTo>
                <a:cubicBezTo>
                  <a:pt x="155" y="344"/>
                  <a:pt x="155" y="345"/>
                  <a:pt x="154" y="346"/>
                </a:cubicBezTo>
                <a:cubicBezTo>
                  <a:pt x="154" y="459"/>
                  <a:pt x="154" y="459"/>
                  <a:pt x="154" y="459"/>
                </a:cubicBezTo>
                <a:cubicBezTo>
                  <a:pt x="157" y="466"/>
                  <a:pt x="164" y="474"/>
                  <a:pt x="164" y="474"/>
                </a:cubicBezTo>
                <a:cubicBezTo>
                  <a:pt x="164" y="474"/>
                  <a:pt x="165" y="474"/>
                  <a:pt x="171" y="460"/>
                </a:cubicBezTo>
                <a:cubicBezTo>
                  <a:pt x="177" y="445"/>
                  <a:pt x="178" y="412"/>
                  <a:pt x="177" y="408"/>
                </a:cubicBezTo>
                <a:cubicBezTo>
                  <a:pt x="177" y="404"/>
                  <a:pt x="166" y="370"/>
                  <a:pt x="169" y="365"/>
                </a:cubicBezTo>
                <a:cubicBezTo>
                  <a:pt x="172" y="361"/>
                  <a:pt x="177" y="372"/>
                  <a:pt x="182" y="377"/>
                </a:cubicBezTo>
                <a:cubicBezTo>
                  <a:pt x="186" y="380"/>
                  <a:pt x="197" y="387"/>
                  <a:pt x="207" y="391"/>
                </a:cubicBezTo>
                <a:cubicBezTo>
                  <a:pt x="207" y="358"/>
                  <a:pt x="207" y="358"/>
                  <a:pt x="207" y="358"/>
                </a:cubicBezTo>
                <a:cubicBezTo>
                  <a:pt x="205" y="356"/>
                  <a:pt x="203" y="353"/>
                  <a:pt x="202" y="352"/>
                </a:cubicBezTo>
                <a:cubicBezTo>
                  <a:pt x="196" y="347"/>
                  <a:pt x="190" y="341"/>
                  <a:pt x="190" y="341"/>
                </a:cubicBezTo>
                <a:cubicBezTo>
                  <a:pt x="190" y="341"/>
                  <a:pt x="199" y="343"/>
                  <a:pt x="207" y="350"/>
                </a:cubicBezTo>
                <a:cubicBezTo>
                  <a:pt x="207" y="338"/>
                  <a:pt x="207" y="338"/>
                  <a:pt x="207" y="338"/>
                </a:cubicBezTo>
                <a:cubicBezTo>
                  <a:pt x="206" y="337"/>
                  <a:pt x="206" y="337"/>
                  <a:pt x="206" y="337"/>
                </a:cubicBezTo>
                <a:cubicBezTo>
                  <a:pt x="206" y="337"/>
                  <a:pt x="206" y="337"/>
                  <a:pt x="207" y="336"/>
                </a:cubicBezTo>
                <a:cubicBezTo>
                  <a:pt x="207" y="319"/>
                  <a:pt x="207" y="319"/>
                  <a:pt x="207" y="319"/>
                </a:cubicBezTo>
                <a:cubicBezTo>
                  <a:pt x="197" y="326"/>
                  <a:pt x="180" y="330"/>
                  <a:pt x="180" y="330"/>
                </a:cubicBezTo>
                <a:cubicBezTo>
                  <a:pt x="182" y="328"/>
                  <a:pt x="182" y="328"/>
                  <a:pt x="182" y="328"/>
                </a:cubicBezTo>
                <a:cubicBezTo>
                  <a:pt x="182" y="328"/>
                  <a:pt x="199" y="318"/>
                  <a:pt x="207" y="312"/>
                </a:cubicBezTo>
                <a:lnTo>
                  <a:pt x="207" y="283"/>
                </a:lnTo>
                <a:close/>
                <a:moveTo>
                  <a:pt x="154" y="206"/>
                </a:moveTo>
                <a:cubicBezTo>
                  <a:pt x="152" y="207"/>
                  <a:pt x="151" y="208"/>
                  <a:pt x="149" y="206"/>
                </a:cubicBezTo>
                <a:cubicBezTo>
                  <a:pt x="144" y="204"/>
                  <a:pt x="147" y="189"/>
                  <a:pt x="147" y="189"/>
                </a:cubicBezTo>
                <a:cubicBezTo>
                  <a:pt x="147" y="189"/>
                  <a:pt x="144" y="192"/>
                  <a:pt x="141" y="197"/>
                </a:cubicBezTo>
                <a:cubicBezTo>
                  <a:pt x="141" y="314"/>
                  <a:pt x="141" y="314"/>
                  <a:pt x="141" y="314"/>
                </a:cubicBezTo>
                <a:cubicBezTo>
                  <a:pt x="141" y="314"/>
                  <a:pt x="141" y="314"/>
                  <a:pt x="142" y="315"/>
                </a:cubicBezTo>
                <a:cubicBezTo>
                  <a:pt x="147" y="319"/>
                  <a:pt x="145" y="333"/>
                  <a:pt x="145" y="333"/>
                </a:cubicBezTo>
                <a:cubicBezTo>
                  <a:pt x="145" y="333"/>
                  <a:pt x="143" y="332"/>
                  <a:pt x="141" y="331"/>
                </a:cubicBezTo>
                <a:cubicBezTo>
                  <a:pt x="141" y="359"/>
                  <a:pt x="141" y="359"/>
                  <a:pt x="141" y="359"/>
                </a:cubicBezTo>
                <a:cubicBezTo>
                  <a:pt x="146" y="353"/>
                  <a:pt x="151" y="348"/>
                  <a:pt x="154" y="346"/>
                </a:cubicBezTo>
                <a:cubicBezTo>
                  <a:pt x="154" y="316"/>
                  <a:pt x="154" y="316"/>
                  <a:pt x="154" y="316"/>
                </a:cubicBezTo>
                <a:cubicBezTo>
                  <a:pt x="151" y="308"/>
                  <a:pt x="148" y="293"/>
                  <a:pt x="144" y="282"/>
                </a:cubicBezTo>
                <a:cubicBezTo>
                  <a:pt x="141" y="270"/>
                  <a:pt x="152" y="250"/>
                  <a:pt x="152" y="250"/>
                </a:cubicBezTo>
                <a:cubicBezTo>
                  <a:pt x="152" y="250"/>
                  <a:pt x="149" y="253"/>
                  <a:pt x="148" y="273"/>
                </a:cubicBezTo>
                <a:cubicBezTo>
                  <a:pt x="147" y="281"/>
                  <a:pt x="150" y="292"/>
                  <a:pt x="154" y="302"/>
                </a:cubicBezTo>
                <a:cubicBezTo>
                  <a:pt x="154" y="206"/>
                  <a:pt x="154" y="206"/>
                  <a:pt x="154" y="206"/>
                </a:cubicBezTo>
                <a:close/>
                <a:moveTo>
                  <a:pt x="141" y="452"/>
                </a:moveTo>
                <a:cubicBezTo>
                  <a:pt x="141" y="370"/>
                  <a:pt x="141" y="370"/>
                  <a:pt x="141" y="370"/>
                </a:cubicBezTo>
                <a:cubicBezTo>
                  <a:pt x="147" y="357"/>
                  <a:pt x="151" y="350"/>
                  <a:pt x="154" y="346"/>
                </a:cubicBezTo>
                <a:cubicBezTo>
                  <a:pt x="154" y="459"/>
                  <a:pt x="154" y="459"/>
                  <a:pt x="154" y="459"/>
                </a:cubicBezTo>
                <a:cubicBezTo>
                  <a:pt x="153" y="458"/>
                  <a:pt x="152" y="456"/>
                  <a:pt x="152" y="456"/>
                </a:cubicBezTo>
                <a:cubicBezTo>
                  <a:pt x="150" y="450"/>
                  <a:pt x="152" y="439"/>
                  <a:pt x="146" y="442"/>
                </a:cubicBezTo>
                <a:cubicBezTo>
                  <a:pt x="144" y="443"/>
                  <a:pt x="142" y="448"/>
                  <a:pt x="141" y="452"/>
                </a:cubicBezTo>
                <a:close/>
                <a:moveTo>
                  <a:pt x="141" y="197"/>
                </a:moveTo>
                <a:cubicBezTo>
                  <a:pt x="136" y="203"/>
                  <a:pt x="130" y="212"/>
                  <a:pt x="125" y="219"/>
                </a:cubicBezTo>
                <a:cubicBezTo>
                  <a:pt x="116" y="231"/>
                  <a:pt x="116" y="248"/>
                  <a:pt x="116" y="266"/>
                </a:cubicBezTo>
                <a:cubicBezTo>
                  <a:pt x="116" y="284"/>
                  <a:pt x="135" y="309"/>
                  <a:pt x="141" y="314"/>
                </a:cubicBezTo>
                <a:cubicBezTo>
                  <a:pt x="141" y="197"/>
                  <a:pt x="141" y="197"/>
                  <a:pt x="141" y="197"/>
                </a:cubicBezTo>
                <a:close/>
                <a:moveTo>
                  <a:pt x="141" y="331"/>
                </a:moveTo>
                <a:cubicBezTo>
                  <a:pt x="141" y="359"/>
                  <a:pt x="141" y="359"/>
                  <a:pt x="141" y="359"/>
                </a:cubicBezTo>
                <a:cubicBezTo>
                  <a:pt x="136" y="365"/>
                  <a:pt x="132" y="373"/>
                  <a:pt x="130" y="380"/>
                </a:cubicBezTo>
                <a:cubicBezTo>
                  <a:pt x="126" y="397"/>
                  <a:pt x="127" y="417"/>
                  <a:pt x="127" y="417"/>
                </a:cubicBezTo>
                <a:cubicBezTo>
                  <a:pt x="127" y="417"/>
                  <a:pt x="131" y="393"/>
                  <a:pt x="140" y="373"/>
                </a:cubicBezTo>
                <a:cubicBezTo>
                  <a:pt x="140" y="372"/>
                  <a:pt x="141" y="371"/>
                  <a:pt x="141" y="370"/>
                </a:cubicBezTo>
                <a:cubicBezTo>
                  <a:pt x="141" y="452"/>
                  <a:pt x="141" y="452"/>
                  <a:pt x="141" y="452"/>
                </a:cubicBezTo>
                <a:cubicBezTo>
                  <a:pt x="139" y="461"/>
                  <a:pt x="138" y="472"/>
                  <a:pt x="138" y="472"/>
                </a:cubicBezTo>
                <a:cubicBezTo>
                  <a:pt x="138" y="472"/>
                  <a:pt x="104" y="468"/>
                  <a:pt x="99" y="440"/>
                </a:cubicBezTo>
                <a:cubicBezTo>
                  <a:pt x="94" y="411"/>
                  <a:pt x="96" y="395"/>
                  <a:pt x="107" y="381"/>
                </a:cubicBezTo>
                <a:cubicBezTo>
                  <a:pt x="117" y="367"/>
                  <a:pt x="140" y="347"/>
                  <a:pt x="140" y="347"/>
                </a:cubicBezTo>
                <a:cubicBezTo>
                  <a:pt x="140" y="347"/>
                  <a:pt x="135" y="334"/>
                  <a:pt x="127" y="343"/>
                </a:cubicBezTo>
                <a:cubicBezTo>
                  <a:pt x="118" y="351"/>
                  <a:pt x="104" y="378"/>
                  <a:pt x="91" y="385"/>
                </a:cubicBezTo>
                <a:cubicBezTo>
                  <a:pt x="89" y="386"/>
                  <a:pt x="86" y="387"/>
                  <a:pt x="84" y="387"/>
                </a:cubicBezTo>
                <a:cubicBezTo>
                  <a:pt x="84" y="345"/>
                  <a:pt x="84" y="345"/>
                  <a:pt x="84" y="345"/>
                </a:cubicBezTo>
                <a:cubicBezTo>
                  <a:pt x="97" y="344"/>
                  <a:pt x="114" y="341"/>
                  <a:pt x="114" y="341"/>
                </a:cubicBezTo>
                <a:cubicBezTo>
                  <a:pt x="123" y="336"/>
                  <a:pt x="123" y="336"/>
                  <a:pt x="123" y="336"/>
                </a:cubicBezTo>
                <a:cubicBezTo>
                  <a:pt x="123" y="336"/>
                  <a:pt x="104" y="340"/>
                  <a:pt x="84" y="340"/>
                </a:cubicBezTo>
                <a:cubicBezTo>
                  <a:pt x="84" y="288"/>
                  <a:pt x="84" y="288"/>
                  <a:pt x="84" y="288"/>
                </a:cubicBezTo>
                <a:cubicBezTo>
                  <a:pt x="85" y="288"/>
                  <a:pt x="86" y="288"/>
                  <a:pt x="86" y="288"/>
                </a:cubicBezTo>
                <a:cubicBezTo>
                  <a:pt x="100" y="291"/>
                  <a:pt x="113" y="294"/>
                  <a:pt x="119" y="305"/>
                </a:cubicBezTo>
                <a:cubicBezTo>
                  <a:pt x="126" y="315"/>
                  <a:pt x="128" y="326"/>
                  <a:pt x="131" y="328"/>
                </a:cubicBezTo>
                <a:cubicBezTo>
                  <a:pt x="133" y="329"/>
                  <a:pt x="138" y="331"/>
                  <a:pt x="141" y="331"/>
                </a:cubicBezTo>
                <a:close/>
                <a:moveTo>
                  <a:pt x="84" y="288"/>
                </a:moveTo>
                <a:cubicBezTo>
                  <a:pt x="71" y="286"/>
                  <a:pt x="53" y="291"/>
                  <a:pt x="52" y="291"/>
                </a:cubicBezTo>
                <a:cubicBezTo>
                  <a:pt x="50" y="291"/>
                  <a:pt x="42" y="283"/>
                  <a:pt x="42" y="283"/>
                </a:cubicBezTo>
                <a:cubicBezTo>
                  <a:pt x="42" y="283"/>
                  <a:pt x="43" y="286"/>
                  <a:pt x="46" y="290"/>
                </a:cubicBezTo>
                <a:cubicBezTo>
                  <a:pt x="48" y="294"/>
                  <a:pt x="54" y="300"/>
                  <a:pt x="59" y="302"/>
                </a:cubicBezTo>
                <a:cubicBezTo>
                  <a:pt x="63" y="304"/>
                  <a:pt x="81" y="314"/>
                  <a:pt x="81" y="314"/>
                </a:cubicBezTo>
                <a:cubicBezTo>
                  <a:pt x="81" y="314"/>
                  <a:pt x="74" y="313"/>
                  <a:pt x="73" y="313"/>
                </a:cubicBezTo>
                <a:cubicBezTo>
                  <a:pt x="73" y="313"/>
                  <a:pt x="56" y="314"/>
                  <a:pt x="48" y="316"/>
                </a:cubicBezTo>
                <a:cubicBezTo>
                  <a:pt x="40" y="318"/>
                  <a:pt x="35" y="324"/>
                  <a:pt x="33" y="329"/>
                </a:cubicBezTo>
                <a:cubicBezTo>
                  <a:pt x="31" y="334"/>
                  <a:pt x="25" y="335"/>
                  <a:pt x="20" y="335"/>
                </a:cubicBezTo>
                <a:cubicBezTo>
                  <a:pt x="10" y="336"/>
                  <a:pt x="4" y="327"/>
                  <a:pt x="8" y="318"/>
                </a:cubicBezTo>
                <a:cubicBezTo>
                  <a:pt x="9" y="314"/>
                  <a:pt x="11" y="311"/>
                  <a:pt x="11" y="311"/>
                </a:cubicBezTo>
                <a:cubicBezTo>
                  <a:pt x="11" y="311"/>
                  <a:pt x="15" y="313"/>
                  <a:pt x="18" y="312"/>
                </a:cubicBezTo>
                <a:cubicBezTo>
                  <a:pt x="21" y="312"/>
                  <a:pt x="22" y="311"/>
                  <a:pt x="21" y="305"/>
                </a:cubicBezTo>
                <a:cubicBezTo>
                  <a:pt x="19" y="299"/>
                  <a:pt x="12" y="302"/>
                  <a:pt x="10" y="304"/>
                </a:cubicBezTo>
                <a:cubicBezTo>
                  <a:pt x="8" y="307"/>
                  <a:pt x="9" y="310"/>
                  <a:pt x="9" y="310"/>
                </a:cubicBezTo>
                <a:cubicBezTo>
                  <a:pt x="0" y="319"/>
                  <a:pt x="3" y="336"/>
                  <a:pt x="19" y="338"/>
                </a:cubicBezTo>
                <a:cubicBezTo>
                  <a:pt x="19" y="338"/>
                  <a:pt x="19" y="340"/>
                  <a:pt x="25" y="347"/>
                </a:cubicBezTo>
                <a:cubicBezTo>
                  <a:pt x="42" y="369"/>
                  <a:pt x="61" y="356"/>
                  <a:pt x="76" y="365"/>
                </a:cubicBezTo>
                <a:cubicBezTo>
                  <a:pt x="78" y="365"/>
                  <a:pt x="78" y="366"/>
                  <a:pt x="78" y="367"/>
                </a:cubicBezTo>
                <a:cubicBezTo>
                  <a:pt x="75" y="373"/>
                  <a:pt x="64" y="371"/>
                  <a:pt x="55" y="374"/>
                </a:cubicBezTo>
                <a:cubicBezTo>
                  <a:pt x="47" y="376"/>
                  <a:pt x="48" y="388"/>
                  <a:pt x="48" y="388"/>
                </a:cubicBezTo>
                <a:cubicBezTo>
                  <a:pt x="48" y="388"/>
                  <a:pt x="53" y="382"/>
                  <a:pt x="60" y="384"/>
                </a:cubicBezTo>
                <a:cubicBezTo>
                  <a:pt x="65" y="385"/>
                  <a:pt x="74" y="390"/>
                  <a:pt x="84" y="387"/>
                </a:cubicBezTo>
                <a:cubicBezTo>
                  <a:pt x="84" y="345"/>
                  <a:pt x="84" y="345"/>
                  <a:pt x="84" y="345"/>
                </a:cubicBezTo>
                <a:cubicBezTo>
                  <a:pt x="82" y="345"/>
                  <a:pt x="81" y="345"/>
                  <a:pt x="79" y="346"/>
                </a:cubicBezTo>
                <a:cubicBezTo>
                  <a:pt x="66" y="346"/>
                  <a:pt x="46" y="340"/>
                  <a:pt x="46" y="340"/>
                </a:cubicBezTo>
                <a:cubicBezTo>
                  <a:pt x="46" y="340"/>
                  <a:pt x="59" y="340"/>
                  <a:pt x="80" y="340"/>
                </a:cubicBezTo>
                <a:cubicBezTo>
                  <a:pt x="82" y="340"/>
                  <a:pt x="83" y="340"/>
                  <a:pt x="84" y="340"/>
                </a:cubicBezTo>
                <a:lnTo>
                  <a:pt x="84" y="288"/>
                </a:lnTo>
                <a:close/>
              </a:path>
            </a:pathLst>
          </a:custGeom>
          <a:gradFill rotWithShape="1">
            <a:gsLst>
              <a:gs pos="0">
                <a:srgbClr val="FF99CC"/>
              </a:gs>
              <a:gs pos="50000">
                <a:schemeClr val="bg1"/>
              </a:gs>
              <a:gs pos="100000">
                <a:srgbClr val="FF99CC"/>
              </a:gs>
            </a:gsLst>
            <a:lin ang="2700000" scaled="1"/>
          </a:gradFill>
          <a:ln w="9525">
            <a:noFill/>
            <a:rou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" name="Freeform 1281"/>
          <p:cNvSpPr>
            <a:spLocks noEditPoints="1"/>
          </p:cNvSpPr>
          <p:nvPr/>
        </p:nvSpPr>
        <p:spPr>
          <a:xfrm>
            <a:off x="53975" y="96838"/>
            <a:ext cx="925513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2" y="438783"/>
              </a:cxn>
              <a:cxn ang="0">
                <a:pos x="588282" y="457535"/>
              </a:cxn>
              <a:cxn ang="0">
                <a:pos x="865561" y="603796"/>
              </a:cxn>
              <a:cxn ang="0">
                <a:pos x="884296" y="570043"/>
              </a:cxn>
              <a:cxn ang="0">
                <a:pos x="906778" y="525040"/>
              </a:cxn>
              <a:cxn ang="0">
                <a:pos x="689451" y="270021"/>
              </a:cxn>
              <a:cxn ang="0">
                <a:pos x="678210" y="150011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2"/>
              </a:cxn>
              <a:cxn ang="0">
                <a:pos x="513341" y="266270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6"/>
              </a:cxn>
              <a:cxn ang="0">
                <a:pos x="457136" y="375028"/>
              </a:cxn>
              <a:cxn ang="0">
                <a:pos x="588282" y="566293"/>
              </a:cxn>
              <a:cxn ang="0">
                <a:pos x="494606" y="356277"/>
              </a:cxn>
              <a:cxn ang="0">
                <a:pos x="588282" y="318774"/>
              </a:cxn>
              <a:cxn ang="0">
                <a:pos x="475871" y="491287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90" y="423782"/>
              </a:cxn>
              <a:cxn ang="0">
                <a:pos x="318496" y="678802"/>
              </a:cxn>
              <a:cxn ang="0">
                <a:pos x="382196" y="675051"/>
              </a:cxn>
              <a:cxn ang="0">
                <a:pos x="400931" y="712554"/>
              </a:cxn>
              <a:cxn ang="0">
                <a:pos x="427160" y="412531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7" name="Freeform 1281"/>
          <p:cNvSpPr>
            <a:spLocks noEditPoints="1"/>
          </p:cNvSpPr>
          <p:nvPr/>
        </p:nvSpPr>
        <p:spPr>
          <a:xfrm>
            <a:off x="53975" y="96838"/>
            <a:ext cx="925513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2" y="438783"/>
              </a:cxn>
              <a:cxn ang="0">
                <a:pos x="588282" y="457535"/>
              </a:cxn>
              <a:cxn ang="0">
                <a:pos x="865561" y="603796"/>
              </a:cxn>
              <a:cxn ang="0">
                <a:pos x="884296" y="570043"/>
              </a:cxn>
              <a:cxn ang="0">
                <a:pos x="906778" y="525040"/>
              </a:cxn>
              <a:cxn ang="0">
                <a:pos x="689451" y="270021"/>
              </a:cxn>
              <a:cxn ang="0">
                <a:pos x="678210" y="150011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2"/>
              </a:cxn>
              <a:cxn ang="0">
                <a:pos x="513341" y="266270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6"/>
              </a:cxn>
              <a:cxn ang="0">
                <a:pos x="457136" y="375028"/>
              </a:cxn>
              <a:cxn ang="0">
                <a:pos x="588282" y="566293"/>
              </a:cxn>
              <a:cxn ang="0">
                <a:pos x="494606" y="356277"/>
              </a:cxn>
              <a:cxn ang="0">
                <a:pos x="588282" y="318774"/>
              </a:cxn>
              <a:cxn ang="0">
                <a:pos x="475871" y="491287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90" y="423782"/>
              </a:cxn>
              <a:cxn ang="0">
                <a:pos x="318496" y="678802"/>
              </a:cxn>
              <a:cxn ang="0">
                <a:pos x="382196" y="675051"/>
              </a:cxn>
              <a:cxn ang="0">
                <a:pos x="400931" y="712554"/>
              </a:cxn>
              <a:cxn ang="0">
                <a:pos x="427160" y="412531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8" name="Freeform 1281"/>
          <p:cNvSpPr>
            <a:spLocks noEditPoints="1"/>
          </p:cNvSpPr>
          <p:nvPr/>
        </p:nvSpPr>
        <p:spPr>
          <a:xfrm>
            <a:off x="52388" y="968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4705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9" name="Freeform 1281"/>
          <p:cNvSpPr>
            <a:spLocks noEditPoints="1"/>
          </p:cNvSpPr>
          <p:nvPr/>
        </p:nvSpPr>
        <p:spPr>
          <a:xfrm>
            <a:off x="53975" y="96838"/>
            <a:ext cx="925513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2" y="438783"/>
              </a:cxn>
              <a:cxn ang="0">
                <a:pos x="588282" y="457535"/>
              </a:cxn>
              <a:cxn ang="0">
                <a:pos x="865561" y="603796"/>
              </a:cxn>
              <a:cxn ang="0">
                <a:pos x="884296" y="570043"/>
              </a:cxn>
              <a:cxn ang="0">
                <a:pos x="906778" y="525040"/>
              </a:cxn>
              <a:cxn ang="0">
                <a:pos x="689451" y="270021"/>
              </a:cxn>
              <a:cxn ang="0">
                <a:pos x="678210" y="150011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2"/>
              </a:cxn>
              <a:cxn ang="0">
                <a:pos x="513341" y="266270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6"/>
              </a:cxn>
              <a:cxn ang="0">
                <a:pos x="457136" y="375028"/>
              </a:cxn>
              <a:cxn ang="0">
                <a:pos x="588282" y="566293"/>
              </a:cxn>
              <a:cxn ang="0">
                <a:pos x="494606" y="356277"/>
              </a:cxn>
              <a:cxn ang="0">
                <a:pos x="588282" y="318774"/>
              </a:cxn>
              <a:cxn ang="0">
                <a:pos x="475871" y="491287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90" y="423782"/>
              </a:cxn>
              <a:cxn ang="0">
                <a:pos x="318496" y="678802"/>
              </a:cxn>
              <a:cxn ang="0">
                <a:pos x="382196" y="675051"/>
              </a:cxn>
              <a:cxn ang="0">
                <a:pos x="400931" y="712554"/>
              </a:cxn>
              <a:cxn ang="0">
                <a:pos x="427160" y="412531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607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10" name="Freeform 1281"/>
          <p:cNvSpPr>
            <a:spLocks noEditPoints="1"/>
          </p:cNvSpPr>
          <p:nvPr/>
        </p:nvSpPr>
        <p:spPr>
          <a:xfrm>
            <a:off x="53975" y="96838"/>
            <a:ext cx="925513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2" y="438783"/>
              </a:cxn>
              <a:cxn ang="0">
                <a:pos x="588282" y="457535"/>
              </a:cxn>
              <a:cxn ang="0">
                <a:pos x="865561" y="603796"/>
              </a:cxn>
              <a:cxn ang="0">
                <a:pos x="884296" y="570043"/>
              </a:cxn>
              <a:cxn ang="0">
                <a:pos x="906778" y="525040"/>
              </a:cxn>
              <a:cxn ang="0">
                <a:pos x="689451" y="270021"/>
              </a:cxn>
              <a:cxn ang="0">
                <a:pos x="678210" y="150011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2"/>
              </a:cxn>
              <a:cxn ang="0">
                <a:pos x="513341" y="266270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6"/>
              </a:cxn>
              <a:cxn ang="0">
                <a:pos x="457136" y="375028"/>
              </a:cxn>
              <a:cxn ang="0">
                <a:pos x="588282" y="566293"/>
              </a:cxn>
              <a:cxn ang="0">
                <a:pos x="494606" y="356277"/>
              </a:cxn>
              <a:cxn ang="0">
                <a:pos x="588282" y="318774"/>
              </a:cxn>
              <a:cxn ang="0">
                <a:pos x="475871" y="491287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90" y="423782"/>
              </a:cxn>
              <a:cxn ang="0">
                <a:pos x="318496" y="678802"/>
              </a:cxn>
              <a:cxn ang="0">
                <a:pos x="382196" y="675051"/>
              </a:cxn>
              <a:cxn ang="0">
                <a:pos x="400931" y="712554"/>
              </a:cxn>
              <a:cxn ang="0">
                <a:pos x="427160" y="412531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" name="Freeform 1281"/>
          <p:cNvSpPr>
            <a:spLocks noEditPoints="1"/>
          </p:cNvSpPr>
          <p:nvPr/>
        </p:nvSpPr>
        <p:spPr>
          <a:xfrm>
            <a:off x="53975" y="96838"/>
            <a:ext cx="925513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2" y="438783"/>
              </a:cxn>
              <a:cxn ang="0">
                <a:pos x="588282" y="457535"/>
              </a:cxn>
              <a:cxn ang="0">
                <a:pos x="865561" y="603796"/>
              </a:cxn>
              <a:cxn ang="0">
                <a:pos x="884296" y="570043"/>
              </a:cxn>
              <a:cxn ang="0">
                <a:pos x="906778" y="525040"/>
              </a:cxn>
              <a:cxn ang="0">
                <a:pos x="689451" y="270021"/>
              </a:cxn>
              <a:cxn ang="0">
                <a:pos x="678210" y="150011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2"/>
              </a:cxn>
              <a:cxn ang="0">
                <a:pos x="513341" y="266270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6"/>
              </a:cxn>
              <a:cxn ang="0">
                <a:pos x="457136" y="375028"/>
              </a:cxn>
              <a:cxn ang="0">
                <a:pos x="588282" y="566293"/>
              </a:cxn>
              <a:cxn ang="0">
                <a:pos x="494606" y="356277"/>
              </a:cxn>
              <a:cxn ang="0">
                <a:pos x="588282" y="318774"/>
              </a:cxn>
              <a:cxn ang="0">
                <a:pos x="475871" y="491287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90" y="423782"/>
              </a:cxn>
              <a:cxn ang="0">
                <a:pos x="318496" y="678802"/>
              </a:cxn>
              <a:cxn ang="0">
                <a:pos x="382196" y="675051"/>
              </a:cxn>
              <a:cxn ang="0">
                <a:pos x="400931" y="712554"/>
              </a:cxn>
              <a:cxn ang="0">
                <a:pos x="427160" y="412531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3" name="Freeform 1281"/>
          <p:cNvSpPr>
            <a:spLocks noEditPoints="1"/>
          </p:cNvSpPr>
          <p:nvPr/>
        </p:nvSpPr>
        <p:spPr>
          <a:xfrm>
            <a:off x="53975" y="96838"/>
            <a:ext cx="925513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2" y="438783"/>
              </a:cxn>
              <a:cxn ang="0">
                <a:pos x="588282" y="457535"/>
              </a:cxn>
              <a:cxn ang="0">
                <a:pos x="865561" y="603796"/>
              </a:cxn>
              <a:cxn ang="0">
                <a:pos x="884296" y="570043"/>
              </a:cxn>
              <a:cxn ang="0">
                <a:pos x="906778" y="525040"/>
              </a:cxn>
              <a:cxn ang="0">
                <a:pos x="689451" y="270021"/>
              </a:cxn>
              <a:cxn ang="0">
                <a:pos x="678210" y="150011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2"/>
              </a:cxn>
              <a:cxn ang="0">
                <a:pos x="513341" y="266270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6"/>
              </a:cxn>
              <a:cxn ang="0">
                <a:pos x="457136" y="375028"/>
              </a:cxn>
              <a:cxn ang="0">
                <a:pos x="588282" y="566293"/>
              </a:cxn>
              <a:cxn ang="0">
                <a:pos x="494606" y="356277"/>
              </a:cxn>
              <a:cxn ang="0">
                <a:pos x="588282" y="318774"/>
              </a:cxn>
              <a:cxn ang="0">
                <a:pos x="475871" y="491287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90" y="423782"/>
              </a:cxn>
              <a:cxn ang="0">
                <a:pos x="318496" y="678802"/>
              </a:cxn>
              <a:cxn ang="0">
                <a:pos x="382196" y="675051"/>
              </a:cxn>
              <a:cxn ang="0">
                <a:pos x="400931" y="712554"/>
              </a:cxn>
              <a:cxn ang="0">
                <a:pos x="427160" y="412531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4" name="Freeform 1281"/>
          <p:cNvSpPr>
            <a:spLocks noEditPoints="1"/>
          </p:cNvSpPr>
          <p:nvPr/>
        </p:nvSpPr>
        <p:spPr>
          <a:xfrm>
            <a:off x="52388" y="968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4705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5" name="Freeform 1281"/>
          <p:cNvSpPr>
            <a:spLocks noEditPoints="1"/>
          </p:cNvSpPr>
          <p:nvPr/>
        </p:nvSpPr>
        <p:spPr>
          <a:xfrm>
            <a:off x="53975" y="96838"/>
            <a:ext cx="925513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2" y="438783"/>
              </a:cxn>
              <a:cxn ang="0">
                <a:pos x="588282" y="457535"/>
              </a:cxn>
              <a:cxn ang="0">
                <a:pos x="865561" y="603796"/>
              </a:cxn>
              <a:cxn ang="0">
                <a:pos x="884296" y="570043"/>
              </a:cxn>
              <a:cxn ang="0">
                <a:pos x="906778" y="525040"/>
              </a:cxn>
              <a:cxn ang="0">
                <a:pos x="689451" y="270021"/>
              </a:cxn>
              <a:cxn ang="0">
                <a:pos x="678210" y="150011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2"/>
              </a:cxn>
              <a:cxn ang="0">
                <a:pos x="513341" y="266270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6"/>
              </a:cxn>
              <a:cxn ang="0">
                <a:pos x="457136" y="375028"/>
              </a:cxn>
              <a:cxn ang="0">
                <a:pos x="588282" y="566293"/>
              </a:cxn>
              <a:cxn ang="0">
                <a:pos x="494606" y="356277"/>
              </a:cxn>
              <a:cxn ang="0">
                <a:pos x="588282" y="318774"/>
              </a:cxn>
              <a:cxn ang="0">
                <a:pos x="475871" y="491287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90" y="423782"/>
              </a:cxn>
              <a:cxn ang="0">
                <a:pos x="318496" y="678802"/>
              </a:cxn>
              <a:cxn ang="0">
                <a:pos x="382196" y="675051"/>
              </a:cxn>
              <a:cxn ang="0">
                <a:pos x="400931" y="712554"/>
              </a:cxn>
              <a:cxn ang="0">
                <a:pos x="427160" y="412531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6" name="Freeform 1281"/>
          <p:cNvSpPr>
            <a:spLocks noEditPoints="1"/>
          </p:cNvSpPr>
          <p:nvPr/>
        </p:nvSpPr>
        <p:spPr>
          <a:xfrm>
            <a:off x="65088" y="76200"/>
            <a:ext cx="925512" cy="817563"/>
          </a:xfrm>
          <a:custGeom>
            <a:avLst/>
            <a:gdLst/>
            <a:ahLst/>
            <a:cxnLst>
              <a:cxn ang="0">
                <a:pos x="768138" y="345027"/>
              </a:cxn>
              <a:cxn ang="0">
                <a:pos x="588281" y="438784"/>
              </a:cxn>
              <a:cxn ang="0">
                <a:pos x="588281" y="457535"/>
              </a:cxn>
              <a:cxn ang="0">
                <a:pos x="865560" y="603797"/>
              </a:cxn>
              <a:cxn ang="0">
                <a:pos x="884295" y="570044"/>
              </a:cxn>
              <a:cxn ang="0">
                <a:pos x="906777" y="525041"/>
              </a:cxn>
              <a:cxn ang="0">
                <a:pos x="689450" y="270021"/>
              </a:cxn>
              <a:cxn ang="0">
                <a:pos x="678209" y="150012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3"/>
              </a:cxn>
              <a:cxn ang="0">
                <a:pos x="513341" y="266271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7"/>
              </a:cxn>
              <a:cxn ang="0">
                <a:pos x="457135" y="375029"/>
              </a:cxn>
              <a:cxn ang="0">
                <a:pos x="588281" y="566294"/>
              </a:cxn>
              <a:cxn ang="0">
                <a:pos x="494606" y="356277"/>
              </a:cxn>
              <a:cxn ang="0">
                <a:pos x="588281" y="318775"/>
              </a:cxn>
              <a:cxn ang="0">
                <a:pos x="475871" y="491288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9"/>
              </a:cxn>
              <a:cxn ang="0">
                <a:pos x="314749" y="408782"/>
              </a:cxn>
              <a:cxn ang="0">
                <a:pos x="389689" y="423783"/>
              </a:cxn>
              <a:cxn ang="0">
                <a:pos x="318496" y="678802"/>
              </a:cxn>
              <a:cxn ang="0">
                <a:pos x="382195" y="675052"/>
              </a:cxn>
              <a:cxn ang="0">
                <a:pos x="400930" y="712555"/>
              </a:cxn>
              <a:cxn ang="0">
                <a:pos x="427159" y="412532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8"/>
              </a:cxn>
              <a:cxn ang="0">
                <a:pos x="314749" y="375029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1"/>
              </a:cxn>
              <a:cxn ang="0">
                <a:pos x="217327" y="506289"/>
              </a:cxn>
              <a:cxn ang="0">
                <a:pos x="206086" y="731306"/>
              </a:cxn>
              <a:cxn ang="0">
                <a:pos x="292267" y="813813"/>
              </a:cxn>
              <a:cxn ang="0">
                <a:pos x="273532" y="798812"/>
              </a:cxn>
              <a:cxn ang="0">
                <a:pos x="254797" y="705054"/>
              </a:cxn>
              <a:cxn ang="0">
                <a:pos x="303508" y="543792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065" name="标题 2064"/>
          <p:cNvSpPr>
            <a:spLocks noGrp="1"/>
          </p:cNvSpPr>
          <p:nvPr>
            <p:ph type="ctrTitle" idx="4294967295"/>
          </p:nvPr>
        </p:nvSpPr>
        <p:spPr>
          <a:xfrm>
            <a:off x="654050" y="1162050"/>
            <a:ext cx="8001000" cy="2057400"/>
          </a:xfrm>
          <a:ln/>
        </p:spPr>
        <p:txBody>
          <a:bodyPr anchor="ctr" anchorCtr="0"/>
          <a:lstStyle>
            <a:lvl1pPr lvl="0">
              <a:buClrTx/>
              <a:buSzTx/>
              <a:buFontTx/>
              <a:defRPr/>
            </a:lvl1pPr>
          </a:lstStyle>
          <a:p>
            <a:pPr lvl="0">
              <a:buClrTx/>
              <a:buSzTx/>
              <a:buFontTx/>
            </a:pPr>
            <a:br>
              <a:rPr lang="zh-CN" altLang="en-US" sz="5400" b="1" dirty="0">
                <a:solidFill>
                  <a:schemeClr val="tx1"/>
                </a:solidFill>
                <a:ea typeface="黑体" panose="02010609060101010101" pitchFamily="2" charset="-122"/>
              </a:rPr>
            </a:br>
            <a:br>
              <a:rPr lang="zh-CN" altLang="en-US" sz="5400" b="1" dirty="0">
                <a:solidFill>
                  <a:schemeClr val="tx1"/>
                </a:solidFill>
                <a:ea typeface="黑体" panose="02010609060101010101" pitchFamily="2" charset="-122"/>
              </a:rPr>
            </a:br>
            <a:r>
              <a:rPr lang="zh-CN" altLang="en-US" sz="5400" b="1" dirty="0">
                <a:solidFill>
                  <a:schemeClr val="tx1"/>
                </a:solidFill>
                <a:ea typeface="黑体" panose="02010609060101010101" pitchFamily="2" charset="-122"/>
              </a:rPr>
              <a:t>劳动安全卫生法律制度</a:t>
            </a:r>
            <a:endParaRPr lang="zh-CN" altLang="en-US" sz="54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 advTm="21000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4583 0.01667 C 0.11476 0.01667 0.17083 0.04514 0.17083 0.08056 C 0.17083 0.11574 0.11476 0.14444 0.04583 0.14444 C -0.02326 0.14444 -0.07917 0.11574 -0.07917 0.08056 C -0.07917 0.04514 -0.02326 0.01667 0.04583 0.01667 Z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9" fill="hold" grpId="0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6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9" fill="hold" grpId="0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9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0" presetClass="path" presetSubtype="0" repeatCount="indefinite" accel="50000" decel="50000" fill="hold" grpId="1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0 0 C -0.01632 0.03608 -0.03264 0.07216 -0.03281 0.10222 C -0.03299 0.13228 -0.01719 0.15055 -0.00139 0.18062 C 0.01441 0.21068 0.04809 0.24052 0.06163 0.28284 C 0.07517 0.32516 0.08438 0.36494 0.07951 0.43432 C 0.07465 0.5037 0.04097 0.64061 0.03281 0.69889 C 0.02465 0.75717 0.02743 0.77081 0.03021 0.78469 " pathEditMode="relative" ptsTypes="aaaaaaA">
                                      <p:cBhvr>
                                        <p:cTn id="21" dur="6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" presetID="6" presetClass="emph" presetSubtype="0" repeatCount="indefinite" fill="hold" grpId="2" nodeType="withEffect">
                                  <p:stCondLst>
                                    <p:cond delay="9800"/>
                                  </p:stCondLst>
                                  <p:childTnLst>
                                    <p:animScale>
                                      <p:cBhvr>
                                        <p:cTn id="23" dur="6000" fill="hold"/>
                                        <p:tgtEl>
                                          <p:spTgt spid="104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8" presetClass="emph" presetSubtype="0" repeatCount="indefinite" fill="hold" grpId="3" nodeType="withEffect">
                                  <p:stCondLst>
                                    <p:cond delay="9800"/>
                                  </p:stCondLst>
                                  <p:childTnLst>
                                    <p:animRot by="10800000">
                                      <p:cBhvr>
                                        <p:cTn id="25" dur="6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0" presetClass="path" presetSubtype="0" repeatCount="indefinite" accel="50000" decel="50000" fill="hold" grpId="0" nodeType="withEffect">
                                  <p:stCondLst>
                                    <p:cond delay="12300"/>
                                  </p:stCondLst>
                                  <p:childTnLst>
                                    <p:animMotion origin="layout" path="M -3.05556E-6 -3.64477E-6 C -0.00885 0.05296 -0.01771 0.10592 -0.01771 0.15981 C -0.01771 0.21346 -0.0085 0.26573 -3.05556E-6 0.32332 C 0.00851 0.38067 0.0099 0.44149 0.03299 0.50394 C 0.05608 0.56661 0.11893 0.64801 0.13837 0.6982 C 0.15782 0.74838 0.15 0.78816 0.14931 0.80458 " pathEditMode="relative" rAng="0" ptsTypes="aaaaaA">
                                      <p:cBhvr>
                                        <p:cTn id="30" dur="5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0" y="4020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6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Scale>
                                      <p:cBhvr>
                                        <p:cTn id="32" dur="5500" fill="hold"/>
                                        <p:tgtEl>
                                          <p:spTgt spid="107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8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Rot by="-5400000">
                                      <p:cBhvr>
                                        <p:cTn id="34" dur="5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0" presetClass="path" presetSubtype="0" repeatCount="indefinite" accel="50000" decel="50000" fill="hold" grpId="0" nodeType="withEffect">
                                  <p:stCondLst>
                                    <p:cond delay="13400"/>
                                  </p:stCondLst>
                                  <p:childTnLst>
                                    <p:animMotion origin="layout" path="M 0 0 C 0.01805 0.06637 0.03611 0.13298 0.03698 0.23173 C 0.03785 0.33048 0.02448 0.49561 0.00538 0.59297 C -0.01372 0.69033 -0.06215 0.7759 -0.07813 0.81568 C -0.0941 0.85546 -0.09149 0.82817 -0.09045 0.8321 " pathEditMode="relative" ptsTypes="aaaaA">
                                      <p:cBhvr>
                                        <p:cTn id="39" dur="4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" presetID="6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Scale>
                                      <p:cBhvr>
                                        <p:cTn id="41" dur="4500" fill="hold"/>
                                        <p:tgtEl>
                                          <p:spTgt spid="108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8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Rot by="-10800000">
                                      <p:cBhvr>
                                        <p:cTn id="43" dur="4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0" presetClass="path" presetSubtype="0" repeatCount="indefinite" accel="50000" decel="50000" fill="hold" grpId="0" nodeType="withEffect">
                                  <p:stCondLst>
                                    <p:cond delay="14200"/>
                                  </p:stCondLst>
                                  <p:childTnLst>
                                    <p:animMotion origin="layout" path="M 2.5E-6 3.9593E-6 C 0.00139 0.07076 0.00278 0.14176 2.5E-6 0.19495 C -0.00278 0.24815 -0.00712 0.27428 -0.0165 0.31845 C -0.02587 0.36285 -0.05139 0.40333 -0.05625 0.46114 C -0.06111 0.51919 -0.05747 0.60522 -0.04531 0.66605 C -0.03316 0.7271 0.00416 0.80203 0.01632 0.82655 " pathEditMode="relative" rAng="0" ptsTypes="aaaaaA">
                                      <p:cBhvr>
                                        <p:cTn id="48" dur="5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0" y="4130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6" presetClass="emph" presetSubtype="0" repeatCount="indefinite" fill="hold" nodeType="withEffect">
                                  <p:stCondLst>
                                    <p:cond delay="14200"/>
                                  </p:stCondLst>
                                  <p:childTnLst>
                                    <p:animScale>
                                      <p:cBhvr>
                                        <p:cTn id="50" dur="5000" fill="hold"/>
                                        <p:tgtEl>
                                          <p:spTgt spid="109"/>
                                        </p:tgtEl>
                                      </p:cBhvr>
                                      <p:by x="35000" y="35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8" presetClass="emph" presetSubtype="0" repeatCount="indefinite" fill="hold" nodeType="withEffect">
                                  <p:stCondLst>
                                    <p:cond delay="14200"/>
                                  </p:stCondLst>
                                  <p:childTnLst>
                                    <p:animRot by="-10800000">
                                      <p:cBhvr>
                                        <p:cTn id="52" dur="5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57" dur="7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59" dur="7000" fill="hold"/>
                                        <p:tgtEl>
                                          <p:spTgt spid="110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61" dur="7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2" presetID="18" presetClass="entr" presetSubtype="9" fill="hold" grpId="0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6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0" presetClass="path" presetSubtype="0" repeatCount="indefinite" accel="50000" decel="50000" fill="hold" grpId="1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0 0 C -0.01632 0.03608 -0.03264 0.07216 -0.03281 0.10222 C -0.03299 0.13228 -0.01719 0.15055 -0.00139 0.18062 C 0.01441 0.21068 0.04809 0.24052 0.06163 0.28284 C 0.07517 0.32516 0.08438 0.36494 0.07951 0.43432 C 0.07465 0.5037 0.04097 0.64061 0.03281 0.69889 C 0.02465 0.75717 0.02743 0.77081 0.03021 0.78469 " pathEditMode="relative" ptsTypes="aaaaaaA">
                                      <p:cBhvr>
                                        <p:cTn id="66" dur="6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7" presetID="6" presetClass="emph" presetSubtype="0" repeatCount="indefinite" fill="hold" grpId="2" nodeType="withEffect">
                                  <p:stCondLst>
                                    <p:cond delay="9800"/>
                                  </p:stCondLst>
                                  <p:childTnLst>
                                    <p:animScale>
                                      <p:cBhvr>
                                        <p:cTn id="68" dur="6000" fill="hold"/>
                                        <p:tgtEl>
                                          <p:spTgt spid="2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8" presetClass="emph" presetSubtype="0" repeatCount="indefinite" fill="hold" grpId="3" nodeType="withEffect">
                                  <p:stCondLst>
                                    <p:cond delay="9800"/>
                                  </p:stCondLst>
                                  <p:childTnLst>
                                    <p:animRot by="10800000">
                                      <p:cBhvr>
                                        <p:cTn id="70" dur="6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0" presetClass="path" presetSubtype="0" repeatCount="indefinite" accel="50000" decel="50000" fill="hold" grpId="0" nodeType="withEffect">
                                  <p:stCondLst>
                                    <p:cond delay="12300"/>
                                  </p:stCondLst>
                                  <p:childTnLst>
                                    <p:animMotion origin="layout" path="M -3.05556E-6 -3.64477E-6 C -0.00885 0.05296 -0.01771 0.10592 -0.01771 0.15981 C -0.01771 0.21346 -0.0085 0.26573 -3.05556E-6 0.32332 C 0.00851 0.38067 0.0099 0.44149 0.03299 0.50394 C 0.05608 0.56661 0.11893 0.64801 0.13837 0.6982 C 0.15782 0.74838 0.15 0.78816 0.14931 0.80458 " pathEditMode="relative" rAng="0" ptsTypes="aaaaaA">
                                      <p:cBhvr>
                                        <p:cTn id="75" dur="5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0" y="40200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6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Scale>
                                      <p:cBhvr>
                                        <p:cTn id="77" dur="5500" fill="hold"/>
                                        <p:tgtEl>
                                          <p:spTgt spid="3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8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Rot by="-5400000">
                                      <p:cBhvr>
                                        <p:cTn id="79" dur="5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0" presetClass="path" presetSubtype="0" repeatCount="indefinite" accel="50000" decel="50000" fill="hold" grpId="0" nodeType="withEffect">
                                  <p:stCondLst>
                                    <p:cond delay="13400"/>
                                  </p:stCondLst>
                                  <p:childTnLst>
                                    <p:animMotion origin="layout" path="M 0 0 C 0.01805 0.06637 0.03611 0.13298 0.03698 0.23173 C 0.03785 0.33048 0.02448 0.49561 0.00538 0.59297 C -0.01372 0.69033 -0.06215 0.7759 -0.07813 0.81568 C -0.0941 0.85546 -0.09149 0.82817 -0.09045 0.8321 " pathEditMode="relative" ptsTypes="aaaaA">
                                      <p:cBhvr>
                                        <p:cTn id="84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5" presetID="6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Scale>
                                      <p:cBhvr>
                                        <p:cTn id="86" dur="4500" fill="hold"/>
                                        <p:tgtEl>
                                          <p:spTgt spid="4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87" presetID="8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Rot by="-10800000">
                                      <p:cBhvr>
                                        <p:cTn id="88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93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94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95" dur="7000" fill="hold"/>
                                        <p:tgtEl>
                                          <p:spTgt spid="5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97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102" dur="7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104" dur="7000" fill="hold"/>
                                        <p:tgtEl>
                                          <p:spTgt spid="6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106" dur="7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" grpId="0" animBg="1"/>
      <p:bldP spid="99" grpId="0" animBg="1"/>
      <p:bldP spid="104" grpId="0" animBg="1"/>
      <p:bldP spid="104" grpId="1" animBg="1"/>
      <p:bldP spid="104" grpId="2" animBg="1"/>
      <p:bldP spid="104" grpId="3" animBg="1"/>
      <p:bldP spid="107" grpId="0" animBg="1"/>
      <p:bldP spid="108" grpId="0" animBg="1"/>
      <p:bldP spid="109" grpId="0" animBg="1"/>
      <p:bldP spid="110" grpId="0" animBg="1"/>
      <p:bldP spid="2" grpId="0" animBg="1"/>
      <p:bldP spid="2" grpId="1" animBg="1"/>
      <p:bldP spid="2" grpId="2" animBg="1"/>
      <p:bldP spid="2" grpId="3" animBg="1"/>
      <p:bldP spid="3" grpId="0" animBg="1"/>
      <p:bldP spid="4" grpId="0" animBg="1"/>
      <p:bldP spid="5" grpId="0" animBg="1"/>
      <p:bldP spid="6" grpId="0" animBg="1"/>
      <p:bldP spid="206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9" name="Freeform 1276"/>
          <p:cNvSpPr>
            <a:spLocks noEditPoints="1"/>
          </p:cNvSpPr>
          <p:nvPr/>
        </p:nvSpPr>
        <p:spPr bwMode="auto">
          <a:xfrm>
            <a:off x="0" y="-630237"/>
            <a:ext cx="2070100" cy="1544638"/>
          </a:xfrm>
          <a:custGeom>
            <a:avLst/>
            <a:gdLst>
              <a:gd name="T0" fmla="*/ 537 w 642"/>
              <a:gd name="T1" fmla="*/ 283 h 479"/>
              <a:gd name="T2" fmla="*/ 623 w 642"/>
              <a:gd name="T3" fmla="*/ 188 h 479"/>
              <a:gd name="T4" fmla="*/ 628 w 642"/>
              <a:gd name="T5" fmla="*/ 120 h 479"/>
              <a:gd name="T6" fmla="*/ 635 w 642"/>
              <a:gd name="T7" fmla="*/ 132 h 479"/>
              <a:gd name="T8" fmla="*/ 524 w 642"/>
              <a:gd name="T9" fmla="*/ 162 h 479"/>
              <a:gd name="T10" fmla="*/ 524 w 642"/>
              <a:gd name="T11" fmla="*/ 157 h 479"/>
              <a:gd name="T12" fmla="*/ 524 w 642"/>
              <a:gd name="T13" fmla="*/ 157 h 479"/>
              <a:gd name="T14" fmla="*/ 524 w 642"/>
              <a:gd name="T15" fmla="*/ 435 h 479"/>
              <a:gd name="T16" fmla="*/ 497 w 642"/>
              <a:gd name="T17" fmla="*/ 353 h 479"/>
              <a:gd name="T18" fmla="*/ 524 w 642"/>
              <a:gd name="T19" fmla="*/ 116 h 479"/>
              <a:gd name="T20" fmla="*/ 494 w 642"/>
              <a:gd name="T21" fmla="*/ 223 h 479"/>
              <a:gd name="T22" fmla="*/ 400 w 642"/>
              <a:gd name="T23" fmla="*/ 460 h 479"/>
              <a:gd name="T24" fmla="*/ 393 w 642"/>
              <a:gd name="T25" fmla="*/ 452 h 479"/>
              <a:gd name="T26" fmla="*/ 399 w 642"/>
              <a:gd name="T27" fmla="*/ 144 h 479"/>
              <a:gd name="T28" fmla="*/ 424 w 642"/>
              <a:gd name="T29" fmla="*/ 228 h 479"/>
              <a:gd name="T30" fmla="*/ 455 w 642"/>
              <a:gd name="T31" fmla="*/ 255 h 479"/>
              <a:gd name="T32" fmla="*/ 448 w 642"/>
              <a:gd name="T33" fmla="*/ 443 h 479"/>
              <a:gd name="T34" fmla="*/ 352 w 642"/>
              <a:gd name="T35" fmla="*/ 206 h 479"/>
              <a:gd name="T36" fmla="*/ 357 w 642"/>
              <a:gd name="T37" fmla="*/ 264 h 479"/>
              <a:gd name="T38" fmla="*/ 388 w 642"/>
              <a:gd name="T39" fmla="*/ 134 h 479"/>
              <a:gd name="T40" fmla="*/ 353 w 642"/>
              <a:gd name="T41" fmla="*/ 28 h 479"/>
              <a:gd name="T42" fmla="*/ 341 w 642"/>
              <a:gd name="T43" fmla="*/ 438 h 479"/>
              <a:gd name="T44" fmla="*/ 388 w 642"/>
              <a:gd name="T45" fmla="*/ 448 h 479"/>
              <a:gd name="T46" fmla="*/ 370 w 642"/>
              <a:gd name="T47" fmla="*/ 439 h 479"/>
              <a:gd name="T48" fmla="*/ 297 w 642"/>
              <a:gd name="T49" fmla="*/ 127 h 479"/>
              <a:gd name="T50" fmla="*/ 319 w 642"/>
              <a:gd name="T51" fmla="*/ 36 h 479"/>
              <a:gd name="T52" fmla="*/ 337 w 642"/>
              <a:gd name="T53" fmla="*/ 234 h 479"/>
              <a:gd name="T54" fmla="*/ 341 w 642"/>
              <a:gd name="T55" fmla="*/ 359 h 479"/>
              <a:gd name="T56" fmla="*/ 276 w 642"/>
              <a:gd name="T57" fmla="*/ 288 h 479"/>
              <a:gd name="T58" fmla="*/ 341 w 642"/>
              <a:gd name="T59" fmla="*/ 404 h 479"/>
              <a:gd name="T60" fmla="*/ 335 w 642"/>
              <a:gd name="T61" fmla="*/ 445 h 479"/>
              <a:gd name="T62" fmla="*/ 214 w 642"/>
              <a:gd name="T63" fmla="*/ 265 h 479"/>
              <a:gd name="T64" fmla="*/ 207 w 642"/>
              <a:gd name="T65" fmla="*/ 319 h 479"/>
              <a:gd name="T66" fmla="*/ 214 w 642"/>
              <a:gd name="T67" fmla="*/ 283 h 479"/>
              <a:gd name="T68" fmla="*/ 269 w 642"/>
              <a:gd name="T69" fmla="*/ 288 h 479"/>
              <a:gd name="T70" fmla="*/ 302 w 642"/>
              <a:gd name="T71" fmla="*/ 179 h 479"/>
              <a:gd name="T72" fmla="*/ 207 w 642"/>
              <a:gd name="T73" fmla="*/ 338 h 479"/>
              <a:gd name="T74" fmla="*/ 207 w 642"/>
              <a:gd name="T75" fmla="*/ 283 h 479"/>
              <a:gd name="T76" fmla="*/ 178 w 642"/>
              <a:gd name="T77" fmla="*/ 187 h 479"/>
              <a:gd name="T78" fmla="*/ 154 w 642"/>
              <a:gd name="T79" fmla="*/ 206 h 479"/>
              <a:gd name="T80" fmla="*/ 155 w 642"/>
              <a:gd name="T81" fmla="*/ 344 h 479"/>
              <a:gd name="T82" fmla="*/ 169 w 642"/>
              <a:gd name="T83" fmla="*/ 365 h 479"/>
              <a:gd name="T84" fmla="*/ 207 w 642"/>
              <a:gd name="T85" fmla="*/ 350 h 479"/>
              <a:gd name="T86" fmla="*/ 182 w 642"/>
              <a:gd name="T87" fmla="*/ 328 h 479"/>
              <a:gd name="T88" fmla="*/ 141 w 642"/>
              <a:gd name="T89" fmla="*/ 197 h 479"/>
              <a:gd name="T90" fmla="*/ 154 w 642"/>
              <a:gd name="T91" fmla="*/ 346 h 479"/>
              <a:gd name="T92" fmla="*/ 154 w 642"/>
              <a:gd name="T93" fmla="*/ 206 h 479"/>
              <a:gd name="T94" fmla="*/ 146 w 642"/>
              <a:gd name="T95" fmla="*/ 442 h 479"/>
              <a:gd name="T96" fmla="*/ 141 w 642"/>
              <a:gd name="T97" fmla="*/ 197 h 479"/>
              <a:gd name="T98" fmla="*/ 141 w 642"/>
              <a:gd name="T99" fmla="*/ 370 h 479"/>
              <a:gd name="T100" fmla="*/ 127 w 642"/>
              <a:gd name="T101" fmla="*/ 343 h 479"/>
              <a:gd name="T102" fmla="*/ 84 w 642"/>
              <a:gd name="T103" fmla="*/ 340 h 479"/>
              <a:gd name="T104" fmla="*/ 84 w 642"/>
              <a:gd name="T105" fmla="*/ 288 h 479"/>
              <a:gd name="T106" fmla="*/ 73 w 642"/>
              <a:gd name="T107" fmla="*/ 313 h 479"/>
              <a:gd name="T108" fmla="*/ 18 w 642"/>
              <a:gd name="T109" fmla="*/ 312 h 479"/>
              <a:gd name="T110" fmla="*/ 76 w 642"/>
              <a:gd name="T111" fmla="*/ 365 h 479"/>
              <a:gd name="T112" fmla="*/ 84 w 642"/>
              <a:gd name="T113" fmla="*/ 345 h 479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42"/>
              <a:gd name="T172" fmla="*/ 0 h 479"/>
              <a:gd name="T173" fmla="*/ 642 w 642"/>
              <a:gd name="T174" fmla="*/ 479 h 479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42" h="479">
                <a:moveTo>
                  <a:pt x="524" y="435"/>
                </a:moveTo>
                <a:cubicBezTo>
                  <a:pt x="539" y="424"/>
                  <a:pt x="557" y="404"/>
                  <a:pt x="553" y="374"/>
                </a:cubicBezTo>
                <a:cubicBezTo>
                  <a:pt x="548" y="335"/>
                  <a:pt x="539" y="313"/>
                  <a:pt x="524" y="297"/>
                </a:cubicBezTo>
                <a:cubicBezTo>
                  <a:pt x="524" y="435"/>
                  <a:pt x="524" y="435"/>
                  <a:pt x="524" y="435"/>
                </a:cubicBezTo>
                <a:close/>
                <a:moveTo>
                  <a:pt x="524" y="278"/>
                </a:moveTo>
                <a:cubicBezTo>
                  <a:pt x="529" y="281"/>
                  <a:pt x="534" y="282"/>
                  <a:pt x="537" y="283"/>
                </a:cubicBezTo>
                <a:cubicBezTo>
                  <a:pt x="562" y="287"/>
                  <a:pt x="578" y="271"/>
                  <a:pt x="588" y="265"/>
                </a:cubicBezTo>
                <a:cubicBezTo>
                  <a:pt x="597" y="259"/>
                  <a:pt x="608" y="265"/>
                  <a:pt x="608" y="265"/>
                </a:cubicBezTo>
                <a:cubicBezTo>
                  <a:pt x="608" y="265"/>
                  <a:pt x="603" y="247"/>
                  <a:pt x="588" y="247"/>
                </a:cubicBezTo>
                <a:cubicBezTo>
                  <a:pt x="574" y="247"/>
                  <a:pt x="557" y="256"/>
                  <a:pt x="550" y="248"/>
                </a:cubicBezTo>
                <a:cubicBezTo>
                  <a:pt x="543" y="239"/>
                  <a:pt x="580" y="233"/>
                  <a:pt x="585" y="230"/>
                </a:cubicBezTo>
                <a:cubicBezTo>
                  <a:pt x="591" y="227"/>
                  <a:pt x="619" y="203"/>
                  <a:pt x="623" y="188"/>
                </a:cubicBezTo>
                <a:cubicBezTo>
                  <a:pt x="629" y="174"/>
                  <a:pt x="628" y="174"/>
                  <a:pt x="628" y="174"/>
                </a:cubicBezTo>
                <a:cubicBezTo>
                  <a:pt x="628" y="174"/>
                  <a:pt x="632" y="172"/>
                  <a:pt x="635" y="168"/>
                </a:cubicBezTo>
                <a:cubicBezTo>
                  <a:pt x="640" y="162"/>
                  <a:pt x="642" y="156"/>
                  <a:pt x="642" y="150"/>
                </a:cubicBezTo>
                <a:cubicBezTo>
                  <a:pt x="642" y="149"/>
                  <a:pt x="642" y="149"/>
                  <a:pt x="642" y="149"/>
                </a:cubicBezTo>
                <a:cubicBezTo>
                  <a:pt x="642" y="147"/>
                  <a:pt x="642" y="147"/>
                  <a:pt x="642" y="147"/>
                </a:cubicBezTo>
                <a:cubicBezTo>
                  <a:pt x="642" y="137"/>
                  <a:pt x="636" y="125"/>
                  <a:pt x="628" y="120"/>
                </a:cubicBezTo>
                <a:cubicBezTo>
                  <a:pt x="628" y="120"/>
                  <a:pt x="630" y="114"/>
                  <a:pt x="625" y="112"/>
                </a:cubicBezTo>
                <a:cubicBezTo>
                  <a:pt x="620" y="110"/>
                  <a:pt x="609" y="109"/>
                  <a:pt x="608" y="119"/>
                </a:cubicBezTo>
                <a:cubicBezTo>
                  <a:pt x="608" y="122"/>
                  <a:pt x="608" y="125"/>
                  <a:pt x="610" y="127"/>
                </a:cubicBezTo>
                <a:cubicBezTo>
                  <a:pt x="611" y="129"/>
                  <a:pt x="614" y="131"/>
                  <a:pt x="618" y="130"/>
                </a:cubicBezTo>
                <a:cubicBezTo>
                  <a:pt x="623" y="130"/>
                  <a:pt x="627" y="125"/>
                  <a:pt x="627" y="123"/>
                </a:cubicBezTo>
                <a:cubicBezTo>
                  <a:pt x="630" y="125"/>
                  <a:pt x="632" y="128"/>
                  <a:pt x="635" y="132"/>
                </a:cubicBezTo>
                <a:cubicBezTo>
                  <a:pt x="637" y="135"/>
                  <a:pt x="639" y="140"/>
                  <a:pt x="639" y="145"/>
                </a:cubicBezTo>
                <a:cubicBezTo>
                  <a:pt x="640" y="154"/>
                  <a:pt x="636" y="163"/>
                  <a:pt x="625" y="168"/>
                </a:cubicBezTo>
                <a:cubicBezTo>
                  <a:pt x="618" y="171"/>
                  <a:pt x="606" y="171"/>
                  <a:pt x="601" y="164"/>
                </a:cubicBezTo>
                <a:cubicBezTo>
                  <a:pt x="596" y="157"/>
                  <a:pt x="585" y="151"/>
                  <a:pt x="571" y="151"/>
                </a:cubicBezTo>
                <a:cubicBezTo>
                  <a:pt x="556" y="152"/>
                  <a:pt x="530" y="159"/>
                  <a:pt x="529" y="160"/>
                </a:cubicBezTo>
                <a:cubicBezTo>
                  <a:pt x="528" y="160"/>
                  <a:pt x="526" y="161"/>
                  <a:pt x="524" y="162"/>
                </a:cubicBezTo>
                <a:cubicBezTo>
                  <a:pt x="524" y="208"/>
                  <a:pt x="524" y="208"/>
                  <a:pt x="524" y="208"/>
                </a:cubicBezTo>
                <a:cubicBezTo>
                  <a:pt x="526" y="208"/>
                  <a:pt x="529" y="207"/>
                  <a:pt x="531" y="206"/>
                </a:cubicBezTo>
                <a:cubicBezTo>
                  <a:pt x="565" y="195"/>
                  <a:pt x="586" y="189"/>
                  <a:pt x="586" y="189"/>
                </a:cubicBezTo>
                <a:cubicBezTo>
                  <a:pt x="567" y="202"/>
                  <a:pt x="546" y="211"/>
                  <a:pt x="524" y="217"/>
                </a:cubicBezTo>
                <a:cubicBezTo>
                  <a:pt x="524" y="278"/>
                  <a:pt x="524" y="278"/>
                  <a:pt x="524" y="278"/>
                </a:cubicBezTo>
                <a:close/>
                <a:moveTo>
                  <a:pt x="524" y="157"/>
                </a:moveTo>
                <a:cubicBezTo>
                  <a:pt x="524" y="116"/>
                  <a:pt x="524" y="116"/>
                  <a:pt x="524" y="116"/>
                </a:cubicBezTo>
                <a:cubicBezTo>
                  <a:pt x="538" y="114"/>
                  <a:pt x="549" y="113"/>
                  <a:pt x="551" y="113"/>
                </a:cubicBezTo>
                <a:cubicBezTo>
                  <a:pt x="554" y="112"/>
                  <a:pt x="562" y="95"/>
                  <a:pt x="562" y="95"/>
                </a:cubicBezTo>
                <a:cubicBezTo>
                  <a:pt x="562" y="95"/>
                  <a:pt x="562" y="99"/>
                  <a:pt x="560" y="108"/>
                </a:cubicBezTo>
                <a:cubicBezTo>
                  <a:pt x="558" y="116"/>
                  <a:pt x="552" y="128"/>
                  <a:pt x="546" y="133"/>
                </a:cubicBezTo>
                <a:cubicBezTo>
                  <a:pt x="542" y="137"/>
                  <a:pt x="531" y="149"/>
                  <a:pt x="524" y="157"/>
                </a:cubicBezTo>
                <a:close/>
                <a:moveTo>
                  <a:pt x="455" y="452"/>
                </a:moveTo>
                <a:cubicBezTo>
                  <a:pt x="466" y="463"/>
                  <a:pt x="468" y="463"/>
                  <a:pt x="468" y="463"/>
                </a:cubicBezTo>
                <a:cubicBezTo>
                  <a:pt x="468" y="463"/>
                  <a:pt x="477" y="436"/>
                  <a:pt x="477" y="427"/>
                </a:cubicBezTo>
                <a:cubicBezTo>
                  <a:pt x="477" y="417"/>
                  <a:pt x="468" y="401"/>
                  <a:pt x="479" y="403"/>
                </a:cubicBezTo>
                <a:cubicBezTo>
                  <a:pt x="491" y="405"/>
                  <a:pt x="508" y="445"/>
                  <a:pt x="508" y="445"/>
                </a:cubicBezTo>
                <a:cubicBezTo>
                  <a:pt x="508" y="445"/>
                  <a:pt x="515" y="442"/>
                  <a:pt x="524" y="435"/>
                </a:cubicBezTo>
                <a:cubicBezTo>
                  <a:pt x="524" y="297"/>
                  <a:pt x="524" y="297"/>
                  <a:pt x="524" y="297"/>
                </a:cubicBezTo>
                <a:cubicBezTo>
                  <a:pt x="520" y="292"/>
                  <a:pt x="516" y="289"/>
                  <a:pt x="511" y="285"/>
                </a:cubicBezTo>
                <a:cubicBezTo>
                  <a:pt x="496" y="275"/>
                  <a:pt x="472" y="263"/>
                  <a:pt x="455" y="255"/>
                </a:cubicBezTo>
                <a:cubicBezTo>
                  <a:pt x="455" y="277"/>
                  <a:pt x="455" y="277"/>
                  <a:pt x="455" y="277"/>
                </a:cubicBezTo>
                <a:cubicBezTo>
                  <a:pt x="462" y="283"/>
                  <a:pt x="468" y="289"/>
                  <a:pt x="472" y="295"/>
                </a:cubicBezTo>
                <a:cubicBezTo>
                  <a:pt x="487" y="320"/>
                  <a:pt x="497" y="353"/>
                  <a:pt x="497" y="353"/>
                </a:cubicBezTo>
                <a:cubicBezTo>
                  <a:pt x="497" y="353"/>
                  <a:pt x="479" y="319"/>
                  <a:pt x="455" y="292"/>
                </a:cubicBezTo>
                <a:cubicBezTo>
                  <a:pt x="455" y="452"/>
                  <a:pt x="455" y="452"/>
                  <a:pt x="455" y="452"/>
                </a:cubicBezTo>
                <a:close/>
                <a:moveTo>
                  <a:pt x="455" y="233"/>
                </a:moveTo>
                <a:cubicBezTo>
                  <a:pt x="455" y="158"/>
                  <a:pt x="455" y="158"/>
                  <a:pt x="455" y="158"/>
                </a:cubicBezTo>
                <a:cubicBezTo>
                  <a:pt x="463" y="144"/>
                  <a:pt x="479" y="135"/>
                  <a:pt x="495" y="125"/>
                </a:cubicBezTo>
                <a:cubicBezTo>
                  <a:pt x="504" y="121"/>
                  <a:pt x="515" y="118"/>
                  <a:pt x="524" y="116"/>
                </a:cubicBezTo>
                <a:cubicBezTo>
                  <a:pt x="524" y="157"/>
                  <a:pt x="524" y="157"/>
                  <a:pt x="524" y="157"/>
                </a:cubicBezTo>
                <a:cubicBezTo>
                  <a:pt x="520" y="162"/>
                  <a:pt x="517" y="166"/>
                  <a:pt x="517" y="166"/>
                </a:cubicBezTo>
                <a:cubicBezTo>
                  <a:pt x="517" y="166"/>
                  <a:pt x="521" y="164"/>
                  <a:pt x="524" y="162"/>
                </a:cubicBezTo>
                <a:cubicBezTo>
                  <a:pt x="524" y="208"/>
                  <a:pt x="524" y="208"/>
                  <a:pt x="524" y="208"/>
                </a:cubicBezTo>
                <a:cubicBezTo>
                  <a:pt x="492" y="218"/>
                  <a:pt x="462" y="222"/>
                  <a:pt x="462" y="222"/>
                </a:cubicBezTo>
                <a:cubicBezTo>
                  <a:pt x="473" y="224"/>
                  <a:pt x="484" y="224"/>
                  <a:pt x="494" y="223"/>
                </a:cubicBezTo>
                <a:cubicBezTo>
                  <a:pt x="505" y="222"/>
                  <a:pt x="515" y="220"/>
                  <a:pt x="524" y="217"/>
                </a:cubicBezTo>
                <a:cubicBezTo>
                  <a:pt x="524" y="278"/>
                  <a:pt x="524" y="278"/>
                  <a:pt x="524" y="278"/>
                </a:cubicBezTo>
                <a:cubicBezTo>
                  <a:pt x="502" y="268"/>
                  <a:pt x="473" y="242"/>
                  <a:pt x="459" y="234"/>
                </a:cubicBezTo>
                <a:cubicBezTo>
                  <a:pt x="458" y="234"/>
                  <a:pt x="456" y="233"/>
                  <a:pt x="455" y="233"/>
                </a:cubicBezTo>
                <a:close/>
                <a:moveTo>
                  <a:pt x="388" y="453"/>
                </a:moveTo>
                <a:cubicBezTo>
                  <a:pt x="392" y="456"/>
                  <a:pt x="396" y="458"/>
                  <a:pt x="400" y="460"/>
                </a:cubicBezTo>
                <a:cubicBezTo>
                  <a:pt x="407" y="463"/>
                  <a:pt x="414" y="460"/>
                  <a:pt x="418" y="456"/>
                </a:cubicBezTo>
                <a:cubicBezTo>
                  <a:pt x="423" y="450"/>
                  <a:pt x="424" y="441"/>
                  <a:pt x="414" y="437"/>
                </a:cubicBezTo>
                <a:cubicBezTo>
                  <a:pt x="405" y="433"/>
                  <a:pt x="398" y="433"/>
                  <a:pt x="398" y="433"/>
                </a:cubicBezTo>
                <a:cubicBezTo>
                  <a:pt x="398" y="433"/>
                  <a:pt x="399" y="437"/>
                  <a:pt x="406" y="439"/>
                </a:cubicBezTo>
                <a:cubicBezTo>
                  <a:pt x="416" y="442"/>
                  <a:pt x="419" y="448"/>
                  <a:pt x="416" y="452"/>
                </a:cubicBezTo>
                <a:cubicBezTo>
                  <a:pt x="410" y="460"/>
                  <a:pt x="401" y="457"/>
                  <a:pt x="393" y="452"/>
                </a:cubicBezTo>
                <a:cubicBezTo>
                  <a:pt x="391" y="451"/>
                  <a:pt x="390" y="450"/>
                  <a:pt x="388" y="448"/>
                </a:cubicBezTo>
                <a:cubicBezTo>
                  <a:pt x="388" y="453"/>
                  <a:pt x="388" y="453"/>
                  <a:pt x="388" y="453"/>
                </a:cubicBezTo>
                <a:close/>
                <a:moveTo>
                  <a:pt x="388" y="316"/>
                </a:moveTo>
                <a:cubicBezTo>
                  <a:pt x="388" y="134"/>
                  <a:pt x="388" y="134"/>
                  <a:pt x="388" y="134"/>
                </a:cubicBezTo>
                <a:cubicBezTo>
                  <a:pt x="400" y="164"/>
                  <a:pt x="392" y="227"/>
                  <a:pt x="392" y="227"/>
                </a:cubicBezTo>
                <a:cubicBezTo>
                  <a:pt x="411" y="212"/>
                  <a:pt x="409" y="175"/>
                  <a:pt x="399" y="144"/>
                </a:cubicBezTo>
                <a:cubicBezTo>
                  <a:pt x="396" y="134"/>
                  <a:pt x="393" y="125"/>
                  <a:pt x="388" y="117"/>
                </a:cubicBezTo>
                <a:cubicBezTo>
                  <a:pt x="388" y="29"/>
                  <a:pt x="388" y="29"/>
                  <a:pt x="388" y="29"/>
                </a:cubicBezTo>
                <a:cubicBezTo>
                  <a:pt x="392" y="31"/>
                  <a:pt x="395" y="33"/>
                  <a:pt x="398" y="35"/>
                </a:cubicBezTo>
                <a:cubicBezTo>
                  <a:pt x="418" y="50"/>
                  <a:pt x="427" y="78"/>
                  <a:pt x="436" y="107"/>
                </a:cubicBezTo>
                <a:cubicBezTo>
                  <a:pt x="445" y="136"/>
                  <a:pt x="426" y="188"/>
                  <a:pt x="420" y="197"/>
                </a:cubicBezTo>
                <a:cubicBezTo>
                  <a:pt x="414" y="206"/>
                  <a:pt x="424" y="228"/>
                  <a:pt x="424" y="228"/>
                </a:cubicBezTo>
                <a:cubicBezTo>
                  <a:pt x="424" y="228"/>
                  <a:pt x="440" y="218"/>
                  <a:pt x="445" y="213"/>
                </a:cubicBezTo>
                <a:cubicBezTo>
                  <a:pt x="449" y="208"/>
                  <a:pt x="446" y="189"/>
                  <a:pt x="451" y="169"/>
                </a:cubicBezTo>
                <a:cubicBezTo>
                  <a:pt x="452" y="165"/>
                  <a:pt x="453" y="161"/>
                  <a:pt x="455" y="158"/>
                </a:cubicBezTo>
                <a:cubicBezTo>
                  <a:pt x="455" y="233"/>
                  <a:pt x="455" y="233"/>
                  <a:pt x="455" y="233"/>
                </a:cubicBezTo>
                <a:cubicBezTo>
                  <a:pt x="441" y="228"/>
                  <a:pt x="439" y="248"/>
                  <a:pt x="439" y="248"/>
                </a:cubicBezTo>
                <a:cubicBezTo>
                  <a:pt x="439" y="248"/>
                  <a:pt x="446" y="251"/>
                  <a:pt x="455" y="255"/>
                </a:cubicBezTo>
                <a:cubicBezTo>
                  <a:pt x="455" y="277"/>
                  <a:pt x="455" y="277"/>
                  <a:pt x="455" y="277"/>
                </a:cubicBezTo>
                <a:cubicBezTo>
                  <a:pt x="437" y="261"/>
                  <a:pt x="414" y="251"/>
                  <a:pt x="414" y="251"/>
                </a:cubicBezTo>
                <a:cubicBezTo>
                  <a:pt x="414" y="251"/>
                  <a:pt x="428" y="260"/>
                  <a:pt x="453" y="289"/>
                </a:cubicBezTo>
                <a:cubicBezTo>
                  <a:pt x="454" y="290"/>
                  <a:pt x="454" y="291"/>
                  <a:pt x="455" y="292"/>
                </a:cubicBezTo>
                <a:cubicBezTo>
                  <a:pt x="455" y="452"/>
                  <a:pt x="455" y="452"/>
                  <a:pt x="455" y="452"/>
                </a:cubicBezTo>
                <a:cubicBezTo>
                  <a:pt x="453" y="449"/>
                  <a:pt x="451" y="447"/>
                  <a:pt x="448" y="443"/>
                </a:cubicBezTo>
                <a:cubicBezTo>
                  <a:pt x="432" y="424"/>
                  <a:pt x="413" y="371"/>
                  <a:pt x="412" y="365"/>
                </a:cubicBezTo>
                <a:cubicBezTo>
                  <a:pt x="411" y="358"/>
                  <a:pt x="410" y="299"/>
                  <a:pt x="403" y="292"/>
                </a:cubicBezTo>
                <a:cubicBezTo>
                  <a:pt x="396" y="286"/>
                  <a:pt x="394" y="306"/>
                  <a:pt x="388" y="316"/>
                </a:cubicBezTo>
                <a:close/>
                <a:moveTo>
                  <a:pt x="341" y="182"/>
                </a:moveTo>
                <a:cubicBezTo>
                  <a:pt x="344" y="185"/>
                  <a:pt x="346" y="187"/>
                  <a:pt x="348" y="188"/>
                </a:cubicBezTo>
                <a:cubicBezTo>
                  <a:pt x="355" y="193"/>
                  <a:pt x="363" y="206"/>
                  <a:pt x="352" y="206"/>
                </a:cubicBezTo>
                <a:cubicBezTo>
                  <a:pt x="349" y="206"/>
                  <a:pt x="346" y="205"/>
                  <a:pt x="341" y="203"/>
                </a:cubicBezTo>
                <a:cubicBezTo>
                  <a:pt x="341" y="230"/>
                  <a:pt x="341" y="230"/>
                  <a:pt x="341" y="230"/>
                </a:cubicBezTo>
                <a:cubicBezTo>
                  <a:pt x="358" y="238"/>
                  <a:pt x="370" y="244"/>
                  <a:pt x="367" y="243"/>
                </a:cubicBezTo>
                <a:cubicBezTo>
                  <a:pt x="358" y="240"/>
                  <a:pt x="349" y="238"/>
                  <a:pt x="341" y="235"/>
                </a:cubicBezTo>
                <a:cubicBezTo>
                  <a:pt x="341" y="278"/>
                  <a:pt x="341" y="278"/>
                  <a:pt x="341" y="278"/>
                </a:cubicBezTo>
                <a:cubicBezTo>
                  <a:pt x="349" y="269"/>
                  <a:pt x="357" y="264"/>
                  <a:pt x="357" y="264"/>
                </a:cubicBezTo>
                <a:cubicBezTo>
                  <a:pt x="357" y="264"/>
                  <a:pt x="350" y="277"/>
                  <a:pt x="344" y="288"/>
                </a:cubicBezTo>
                <a:cubicBezTo>
                  <a:pt x="343" y="290"/>
                  <a:pt x="342" y="292"/>
                  <a:pt x="341" y="294"/>
                </a:cubicBezTo>
                <a:cubicBezTo>
                  <a:pt x="341" y="359"/>
                  <a:pt x="341" y="359"/>
                  <a:pt x="341" y="359"/>
                </a:cubicBezTo>
                <a:cubicBezTo>
                  <a:pt x="357" y="357"/>
                  <a:pt x="382" y="327"/>
                  <a:pt x="388" y="317"/>
                </a:cubicBezTo>
                <a:cubicBezTo>
                  <a:pt x="388" y="317"/>
                  <a:pt x="388" y="317"/>
                  <a:pt x="388" y="316"/>
                </a:cubicBezTo>
                <a:cubicBezTo>
                  <a:pt x="388" y="134"/>
                  <a:pt x="388" y="134"/>
                  <a:pt x="388" y="134"/>
                </a:cubicBezTo>
                <a:cubicBezTo>
                  <a:pt x="388" y="134"/>
                  <a:pt x="388" y="134"/>
                  <a:pt x="388" y="133"/>
                </a:cubicBezTo>
                <a:cubicBezTo>
                  <a:pt x="376" y="104"/>
                  <a:pt x="371" y="98"/>
                  <a:pt x="371" y="98"/>
                </a:cubicBezTo>
                <a:cubicBezTo>
                  <a:pt x="376" y="98"/>
                  <a:pt x="383" y="106"/>
                  <a:pt x="388" y="117"/>
                </a:cubicBezTo>
                <a:cubicBezTo>
                  <a:pt x="388" y="29"/>
                  <a:pt x="388" y="29"/>
                  <a:pt x="388" y="29"/>
                </a:cubicBezTo>
                <a:cubicBezTo>
                  <a:pt x="369" y="15"/>
                  <a:pt x="347" y="0"/>
                  <a:pt x="347" y="0"/>
                </a:cubicBezTo>
                <a:cubicBezTo>
                  <a:pt x="347" y="0"/>
                  <a:pt x="360" y="22"/>
                  <a:pt x="353" y="28"/>
                </a:cubicBezTo>
                <a:cubicBezTo>
                  <a:pt x="348" y="32"/>
                  <a:pt x="344" y="31"/>
                  <a:pt x="341" y="28"/>
                </a:cubicBezTo>
                <a:cubicBezTo>
                  <a:pt x="341" y="182"/>
                  <a:pt x="341" y="182"/>
                  <a:pt x="341" y="182"/>
                </a:cubicBezTo>
                <a:close/>
                <a:moveTo>
                  <a:pt x="341" y="459"/>
                </a:moveTo>
                <a:cubicBezTo>
                  <a:pt x="351" y="479"/>
                  <a:pt x="351" y="479"/>
                  <a:pt x="351" y="479"/>
                </a:cubicBezTo>
                <a:cubicBezTo>
                  <a:pt x="351" y="479"/>
                  <a:pt x="364" y="478"/>
                  <a:pt x="359" y="466"/>
                </a:cubicBezTo>
                <a:cubicBezTo>
                  <a:pt x="355" y="459"/>
                  <a:pt x="350" y="448"/>
                  <a:pt x="341" y="438"/>
                </a:cubicBezTo>
                <a:cubicBezTo>
                  <a:pt x="341" y="459"/>
                  <a:pt x="341" y="459"/>
                  <a:pt x="341" y="459"/>
                </a:cubicBezTo>
                <a:close/>
                <a:moveTo>
                  <a:pt x="341" y="411"/>
                </a:moveTo>
                <a:cubicBezTo>
                  <a:pt x="341" y="404"/>
                  <a:pt x="341" y="404"/>
                  <a:pt x="341" y="404"/>
                </a:cubicBezTo>
                <a:cubicBezTo>
                  <a:pt x="345" y="405"/>
                  <a:pt x="349" y="406"/>
                  <a:pt x="353" y="407"/>
                </a:cubicBezTo>
                <a:cubicBezTo>
                  <a:pt x="375" y="413"/>
                  <a:pt x="375" y="431"/>
                  <a:pt x="377" y="435"/>
                </a:cubicBezTo>
                <a:cubicBezTo>
                  <a:pt x="378" y="438"/>
                  <a:pt x="383" y="443"/>
                  <a:pt x="388" y="448"/>
                </a:cubicBezTo>
                <a:cubicBezTo>
                  <a:pt x="388" y="453"/>
                  <a:pt x="388" y="453"/>
                  <a:pt x="388" y="453"/>
                </a:cubicBezTo>
                <a:cubicBezTo>
                  <a:pt x="384" y="450"/>
                  <a:pt x="381" y="447"/>
                  <a:pt x="381" y="447"/>
                </a:cubicBezTo>
                <a:cubicBezTo>
                  <a:pt x="381" y="447"/>
                  <a:pt x="380" y="452"/>
                  <a:pt x="378" y="460"/>
                </a:cubicBezTo>
                <a:cubicBezTo>
                  <a:pt x="376" y="468"/>
                  <a:pt x="364" y="477"/>
                  <a:pt x="364" y="477"/>
                </a:cubicBezTo>
                <a:cubicBezTo>
                  <a:pt x="364" y="477"/>
                  <a:pt x="376" y="452"/>
                  <a:pt x="376" y="445"/>
                </a:cubicBezTo>
                <a:cubicBezTo>
                  <a:pt x="376" y="439"/>
                  <a:pt x="375" y="438"/>
                  <a:pt x="370" y="439"/>
                </a:cubicBezTo>
                <a:cubicBezTo>
                  <a:pt x="366" y="439"/>
                  <a:pt x="369" y="431"/>
                  <a:pt x="369" y="431"/>
                </a:cubicBezTo>
                <a:cubicBezTo>
                  <a:pt x="370" y="421"/>
                  <a:pt x="360" y="415"/>
                  <a:pt x="347" y="412"/>
                </a:cubicBezTo>
                <a:cubicBezTo>
                  <a:pt x="345" y="412"/>
                  <a:pt x="343" y="411"/>
                  <a:pt x="341" y="411"/>
                </a:cubicBezTo>
                <a:close/>
                <a:moveTo>
                  <a:pt x="296" y="12"/>
                </a:moveTo>
                <a:cubicBezTo>
                  <a:pt x="296" y="12"/>
                  <a:pt x="301" y="26"/>
                  <a:pt x="295" y="34"/>
                </a:cubicBezTo>
                <a:cubicBezTo>
                  <a:pt x="289" y="42"/>
                  <a:pt x="274" y="89"/>
                  <a:pt x="297" y="127"/>
                </a:cubicBezTo>
                <a:cubicBezTo>
                  <a:pt x="315" y="158"/>
                  <a:pt x="331" y="174"/>
                  <a:pt x="341" y="182"/>
                </a:cubicBezTo>
                <a:cubicBezTo>
                  <a:pt x="341" y="28"/>
                  <a:pt x="341" y="28"/>
                  <a:pt x="341" y="28"/>
                </a:cubicBezTo>
                <a:cubicBezTo>
                  <a:pt x="340" y="26"/>
                  <a:pt x="339" y="24"/>
                  <a:pt x="338" y="22"/>
                </a:cubicBezTo>
                <a:cubicBezTo>
                  <a:pt x="335" y="16"/>
                  <a:pt x="329" y="6"/>
                  <a:pt x="329" y="6"/>
                </a:cubicBezTo>
                <a:cubicBezTo>
                  <a:pt x="329" y="6"/>
                  <a:pt x="338" y="28"/>
                  <a:pt x="334" y="32"/>
                </a:cubicBezTo>
                <a:cubicBezTo>
                  <a:pt x="330" y="37"/>
                  <a:pt x="324" y="43"/>
                  <a:pt x="319" y="36"/>
                </a:cubicBezTo>
                <a:cubicBezTo>
                  <a:pt x="313" y="28"/>
                  <a:pt x="311" y="20"/>
                  <a:pt x="306" y="16"/>
                </a:cubicBezTo>
                <a:cubicBezTo>
                  <a:pt x="302" y="13"/>
                  <a:pt x="296" y="12"/>
                  <a:pt x="296" y="12"/>
                </a:cubicBezTo>
                <a:close/>
                <a:moveTo>
                  <a:pt x="341" y="203"/>
                </a:moveTo>
                <a:cubicBezTo>
                  <a:pt x="341" y="230"/>
                  <a:pt x="341" y="230"/>
                  <a:pt x="341" y="230"/>
                </a:cubicBezTo>
                <a:cubicBezTo>
                  <a:pt x="308" y="215"/>
                  <a:pt x="259" y="193"/>
                  <a:pt x="273" y="202"/>
                </a:cubicBezTo>
                <a:cubicBezTo>
                  <a:pt x="294" y="216"/>
                  <a:pt x="313" y="227"/>
                  <a:pt x="337" y="234"/>
                </a:cubicBezTo>
                <a:cubicBezTo>
                  <a:pt x="338" y="234"/>
                  <a:pt x="340" y="235"/>
                  <a:pt x="341" y="235"/>
                </a:cubicBezTo>
                <a:cubicBezTo>
                  <a:pt x="341" y="278"/>
                  <a:pt x="341" y="278"/>
                  <a:pt x="341" y="278"/>
                </a:cubicBezTo>
                <a:cubicBezTo>
                  <a:pt x="337" y="284"/>
                  <a:pt x="332" y="292"/>
                  <a:pt x="330" y="301"/>
                </a:cubicBezTo>
                <a:cubicBezTo>
                  <a:pt x="324" y="326"/>
                  <a:pt x="325" y="351"/>
                  <a:pt x="325" y="351"/>
                </a:cubicBezTo>
                <a:cubicBezTo>
                  <a:pt x="325" y="351"/>
                  <a:pt x="335" y="312"/>
                  <a:pt x="341" y="294"/>
                </a:cubicBezTo>
                <a:cubicBezTo>
                  <a:pt x="341" y="359"/>
                  <a:pt x="341" y="359"/>
                  <a:pt x="341" y="359"/>
                </a:cubicBezTo>
                <a:cubicBezTo>
                  <a:pt x="341" y="359"/>
                  <a:pt x="340" y="359"/>
                  <a:pt x="339" y="359"/>
                </a:cubicBezTo>
                <a:cubicBezTo>
                  <a:pt x="324" y="359"/>
                  <a:pt x="326" y="377"/>
                  <a:pt x="326" y="377"/>
                </a:cubicBezTo>
                <a:cubicBezTo>
                  <a:pt x="326" y="377"/>
                  <a:pt x="313" y="365"/>
                  <a:pt x="308" y="338"/>
                </a:cubicBezTo>
                <a:cubicBezTo>
                  <a:pt x="305" y="313"/>
                  <a:pt x="323" y="278"/>
                  <a:pt x="328" y="269"/>
                </a:cubicBezTo>
                <a:cubicBezTo>
                  <a:pt x="321" y="270"/>
                  <a:pt x="310" y="272"/>
                  <a:pt x="300" y="275"/>
                </a:cubicBezTo>
                <a:cubicBezTo>
                  <a:pt x="289" y="279"/>
                  <a:pt x="281" y="283"/>
                  <a:pt x="276" y="288"/>
                </a:cubicBezTo>
                <a:cubicBezTo>
                  <a:pt x="270" y="294"/>
                  <a:pt x="266" y="302"/>
                  <a:pt x="264" y="313"/>
                </a:cubicBezTo>
                <a:cubicBezTo>
                  <a:pt x="264" y="313"/>
                  <a:pt x="270" y="310"/>
                  <a:pt x="275" y="311"/>
                </a:cubicBezTo>
                <a:cubicBezTo>
                  <a:pt x="280" y="312"/>
                  <a:pt x="275" y="322"/>
                  <a:pt x="272" y="323"/>
                </a:cubicBezTo>
                <a:cubicBezTo>
                  <a:pt x="269" y="324"/>
                  <a:pt x="261" y="318"/>
                  <a:pt x="261" y="318"/>
                </a:cubicBezTo>
                <a:cubicBezTo>
                  <a:pt x="256" y="334"/>
                  <a:pt x="259" y="406"/>
                  <a:pt x="296" y="405"/>
                </a:cubicBezTo>
                <a:cubicBezTo>
                  <a:pt x="313" y="405"/>
                  <a:pt x="326" y="402"/>
                  <a:pt x="341" y="404"/>
                </a:cubicBezTo>
                <a:cubicBezTo>
                  <a:pt x="341" y="411"/>
                  <a:pt x="341" y="411"/>
                  <a:pt x="341" y="411"/>
                </a:cubicBezTo>
                <a:cubicBezTo>
                  <a:pt x="324" y="409"/>
                  <a:pt x="305" y="411"/>
                  <a:pt x="303" y="413"/>
                </a:cubicBezTo>
                <a:cubicBezTo>
                  <a:pt x="303" y="413"/>
                  <a:pt x="307" y="414"/>
                  <a:pt x="325" y="424"/>
                </a:cubicBezTo>
                <a:cubicBezTo>
                  <a:pt x="331" y="427"/>
                  <a:pt x="336" y="432"/>
                  <a:pt x="341" y="438"/>
                </a:cubicBezTo>
                <a:cubicBezTo>
                  <a:pt x="341" y="459"/>
                  <a:pt x="341" y="459"/>
                  <a:pt x="341" y="459"/>
                </a:cubicBezTo>
                <a:cubicBezTo>
                  <a:pt x="335" y="445"/>
                  <a:pt x="335" y="445"/>
                  <a:pt x="335" y="445"/>
                </a:cubicBezTo>
                <a:cubicBezTo>
                  <a:pt x="315" y="432"/>
                  <a:pt x="315" y="432"/>
                  <a:pt x="315" y="432"/>
                </a:cubicBezTo>
                <a:cubicBezTo>
                  <a:pt x="315" y="432"/>
                  <a:pt x="294" y="421"/>
                  <a:pt x="275" y="406"/>
                </a:cubicBezTo>
                <a:cubicBezTo>
                  <a:pt x="257" y="391"/>
                  <a:pt x="250" y="352"/>
                  <a:pt x="251" y="339"/>
                </a:cubicBezTo>
                <a:cubicBezTo>
                  <a:pt x="252" y="327"/>
                  <a:pt x="257" y="294"/>
                  <a:pt x="256" y="274"/>
                </a:cubicBezTo>
                <a:cubicBezTo>
                  <a:pt x="255" y="257"/>
                  <a:pt x="252" y="249"/>
                  <a:pt x="247" y="245"/>
                </a:cubicBezTo>
                <a:cubicBezTo>
                  <a:pt x="232" y="237"/>
                  <a:pt x="211" y="245"/>
                  <a:pt x="214" y="265"/>
                </a:cubicBezTo>
                <a:cubicBezTo>
                  <a:pt x="216" y="273"/>
                  <a:pt x="220" y="281"/>
                  <a:pt x="221" y="283"/>
                </a:cubicBezTo>
                <a:cubicBezTo>
                  <a:pt x="225" y="283"/>
                  <a:pt x="228" y="283"/>
                  <a:pt x="229" y="281"/>
                </a:cubicBezTo>
                <a:cubicBezTo>
                  <a:pt x="232" y="277"/>
                  <a:pt x="232" y="270"/>
                  <a:pt x="232" y="270"/>
                </a:cubicBezTo>
                <a:cubicBezTo>
                  <a:pt x="232" y="270"/>
                  <a:pt x="239" y="286"/>
                  <a:pt x="234" y="304"/>
                </a:cubicBezTo>
                <a:cubicBezTo>
                  <a:pt x="229" y="319"/>
                  <a:pt x="211" y="334"/>
                  <a:pt x="207" y="336"/>
                </a:cubicBezTo>
                <a:cubicBezTo>
                  <a:pt x="207" y="319"/>
                  <a:pt x="207" y="319"/>
                  <a:pt x="207" y="319"/>
                </a:cubicBezTo>
                <a:cubicBezTo>
                  <a:pt x="209" y="317"/>
                  <a:pt x="211" y="316"/>
                  <a:pt x="212" y="314"/>
                </a:cubicBezTo>
                <a:cubicBezTo>
                  <a:pt x="219" y="304"/>
                  <a:pt x="226" y="291"/>
                  <a:pt x="226" y="291"/>
                </a:cubicBezTo>
                <a:cubicBezTo>
                  <a:pt x="226" y="291"/>
                  <a:pt x="214" y="305"/>
                  <a:pt x="209" y="310"/>
                </a:cubicBezTo>
                <a:cubicBezTo>
                  <a:pt x="208" y="311"/>
                  <a:pt x="208" y="312"/>
                  <a:pt x="207" y="312"/>
                </a:cubicBezTo>
                <a:cubicBezTo>
                  <a:pt x="207" y="283"/>
                  <a:pt x="207" y="283"/>
                  <a:pt x="207" y="283"/>
                </a:cubicBezTo>
                <a:cubicBezTo>
                  <a:pt x="209" y="283"/>
                  <a:pt x="211" y="283"/>
                  <a:pt x="214" y="283"/>
                </a:cubicBezTo>
                <a:cubicBezTo>
                  <a:pt x="213" y="279"/>
                  <a:pt x="211" y="274"/>
                  <a:pt x="210" y="270"/>
                </a:cubicBezTo>
                <a:cubicBezTo>
                  <a:pt x="207" y="261"/>
                  <a:pt x="207" y="252"/>
                  <a:pt x="212" y="245"/>
                </a:cubicBezTo>
                <a:cubicBezTo>
                  <a:pt x="217" y="240"/>
                  <a:pt x="222" y="237"/>
                  <a:pt x="227" y="236"/>
                </a:cubicBezTo>
                <a:cubicBezTo>
                  <a:pt x="243" y="232"/>
                  <a:pt x="254" y="241"/>
                  <a:pt x="259" y="252"/>
                </a:cubicBezTo>
                <a:cubicBezTo>
                  <a:pt x="264" y="265"/>
                  <a:pt x="262" y="279"/>
                  <a:pt x="264" y="293"/>
                </a:cubicBezTo>
                <a:cubicBezTo>
                  <a:pt x="264" y="293"/>
                  <a:pt x="266" y="291"/>
                  <a:pt x="269" y="288"/>
                </a:cubicBezTo>
                <a:cubicBezTo>
                  <a:pt x="278" y="279"/>
                  <a:pt x="284" y="275"/>
                  <a:pt x="297" y="271"/>
                </a:cubicBezTo>
                <a:cubicBezTo>
                  <a:pt x="321" y="263"/>
                  <a:pt x="321" y="263"/>
                  <a:pt x="321" y="263"/>
                </a:cubicBezTo>
                <a:cubicBezTo>
                  <a:pt x="307" y="258"/>
                  <a:pt x="280" y="246"/>
                  <a:pt x="267" y="227"/>
                </a:cubicBezTo>
                <a:cubicBezTo>
                  <a:pt x="249" y="201"/>
                  <a:pt x="252" y="173"/>
                  <a:pt x="252" y="173"/>
                </a:cubicBezTo>
                <a:cubicBezTo>
                  <a:pt x="252" y="173"/>
                  <a:pt x="258" y="184"/>
                  <a:pt x="264" y="188"/>
                </a:cubicBezTo>
                <a:cubicBezTo>
                  <a:pt x="270" y="194"/>
                  <a:pt x="295" y="179"/>
                  <a:pt x="302" y="179"/>
                </a:cubicBezTo>
                <a:cubicBezTo>
                  <a:pt x="308" y="179"/>
                  <a:pt x="327" y="195"/>
                  <a:pt x="341" y="203"/>
                </a:cubicBezTo>
                <a:close/>
                <a:moveTo>
                  <a:pt x="207" y="391"/>
                </a:moveTo>
                <a:cubicBezTo>
                  <a:pt x="211" y="392"/>
                  <a:pt x="215" y="393"/>
                  <a:pt x="217" y="392"/>
                </a:cubicBezTo>
                <a:cubicBezTo>
                  <a:pt x="226" y="389"/>
                  <a:pt x="229" y="400"/>
                  <a:pt x="229" y="400"/>
                </a:cubicBezTo>
                <a:cubicBezTo>
                  <a:pt x="229" y="400"/>
                  <a:pt x="234" y="390"/>
                  <a:pt x="231" y="374"/>
                </a:cubicBezTo>
                <a:cubicBezTo>
                  <a:pt x="229" y="359"/>
                  <a:pt x="211" y="341"/>
                  <a:pt x="207" y="338"/>
                </a:cubicBezTo>
                <a:cubicBezTo>
                  <a:pt x="207" y="350"/>
                  <a:pt x="207" y="350"/>
                  <a:pt x="207" y="350"/>
                </a:cubicBezTo>
                <a:cubicBezTo>
                  <a:pt x="209" y="352"/>
                  <a:pt x="211" y="354"/>
                  <a:pt x="212" y="357"/>
                </a:cubicBezTo>
                <a:cubicBezTo>
                  <a:pt x="220" y="370"/>
                  <a:pt x="224" y="385"/>
                  <a:pt x="224" y="385"/>
                </a:cubicBezTo>
                <a:cubicBezTo>
                  <a:pt x="224" y="385"/>
                  <a:pt x="214" y="368"/>
                  <a:pt x="207" y="358"/>
                </a:cubicBezTo>
                <a:lnTo>
                  <a:pt x="207" y="391"/>
                </a:lnTo>
                <a:close/>
                <a:moveTo>
                  <a:pt x="207" y="283"/>
                </a:moveTo>
                <a:cubicBezTo>
                  <a:pt x="206" y="283"/>
                  <a:pt x="206" y="283"/>
                  <a:pt x="205" y="283"/>
                </a:cubicBezTo>
                <a:cubicBezTo>
                  <a:pt x="201" y="284"/>
                  <a:pt x="188" y="305"/>
                  <a:pt x="182" y="307"/>
                </a:cubicBezTo>
                <a:cubicBezTo>
                  <a:pt x="176" y="310"/>
                  <a:pt x="178" y="300"/>
                  <a:pt x="181" y="296"/>
                </a:cubicBezTo>
                <a:cubicBezTo>
                  <a:pt x="184" y="292"/>
                  <a:pt x="193" y="279"/>
                  <a:pt x="199" y="253"/>
                </a:cubicBezTo>
                <a:cubicBezTo>
                  <a:pt x="204" y="227"/>
                  <a:pt x="188" y="203"/>
                  <a:pt x="183" y="199"/>
                </a:cubicBezTo>
                <a:cubicBezTo>
                  <a:pt x="178" y="196"/>
                  <a:pt x="178" y="187"/>
                  <a:pt x="178" y="187"/>
                </a:cubicBezTo>
                <a:cubicBezTo>
                  <a:pt x="178" y="187"/>
                  <a:pt x="175" y="188"/>
                  <a:pt x="173" y="192"/>
                </a:cubicBezTo>
                <a:cubicBezTo>
                  <a:pt x="171" y="195"/>
                  <a:pt x="171" y="200"/>
                  <a:pt x="169" y="205"/>
                </a:cubicBezTo>
                <a:cubicBezTo>
                  <a:pt x="168" y="210"/>
                  <a:pt x="164" y="208"/>
                  <a:pt x="160" y="206"/>
                </a:cubicBezTo>
                <a:cubicBezTo>
                  <a:pt x="157" y="203"/>
                  <a:pt x="158" y="190"/>
                  <a:pt x="158" y="190"/>
                </a:cubicBezTo>
                <a:cubicBezTo>
                  <a:pt x="158" y="190"/>
                  <a:pt x="157" y="197"/>
                  <a:pt x="156" y="200"/>
                </a:cubicBezTo>
                <a:cubicBezTo>
                  <a:pt x="156" y="203"/>
                  <a:pt x="155" y="205"/>
                  <a:pt x="154" y="206"/>
                </a:cubicBezTo>
                <a:cubicBezTo>
                  <a:pt x="154" y="302"/>
                  <a:pt x="154" y="302"/>
                  <a:pt x="154" y="302"/>
                </a:cubicBezTo>
                <a:cubicBezTo>
                  <a:pt x="158" y="315"/>
                  <a:pt x="164" y="326"/>
                  <a:pt x="164" y="326"/>
                </a:cubicBezTo>
                <a:cubicBezTo>
                  <a:pt x="164" y="326"/>
                  <a:pt x="159" y="326"/>
                  <a:pt x="155" y="319"/>
                </a:cubicBezTo>
                <a:cubicBezTo>
                  <a:pt x="154" y="318"/>
                  <a:pt x="154" y="317"/>
                  <a:pt x="154" y="316"/>
                </a:cubicBezTo>
                <a:cubicBezTo>
                  <a:pt x="154" y="346"/>
                  <a:pt x="154" y="346"/>
                  <a:pt x="154" y="346"/>
                </a:cubicBezTo>
                <a:cubicBezTo>
                  <a:pt x="154" y="344"/>
                  <a:pt x="155" y="344"/>
                  <a:pt x="155" y="344"/>
                </a:cubicBezTo>
                <a:cubicBezTo>
                  <a:pt x="155" y="344"/>
                  <a:pt x="155" y="345"/>
                  <a:pt x="154" y="346"/>
                </a:cubicBezTo>
                <a:cubicBezTo>
                  <a:pt x="154" y="459"/>
                  <a:pt x="154" y="459"/>
                  <a:pt x="154" y="459"/>
                </a:cubicBezTo>
                <a:cubicBezTo>
                  <a:pt x="157" y="466"/>
                  <a:pt x="164" y="474"/>
                  <a:pt x="164" y="474"/>
                </a:cubicBezTo>
                <a:cubicBezTo>
                  <a:pt x="164" y="474"/>
                  <a:pt x="165" y="474"/>
                  <a:pt x="171" y="460"/>
                </a:cubicBezTo>
                <a:cubicBezTo>
                  <a:pt x="177" y="445"/>
                  <a:pt x="178" y="412"/>
                  <a:pt x="177" y="408"/>
                </a:cubicBezTo>
                <a:cubicBezTo>
                  <a:pt x="177" y="404"/>
                  <a:pt x="166" y="370"/>
                  <a:pt x="169" y="365"/>
                </a:cubicBezTo>
                <a:cubicBezTo>
                  <a:pt x="172" y="361"/>
                  <a:pt x="177" y="372"/>
                  <a:pt x="182" y="377"/>
                </a:cubicBezTo>
                <a:cubicBezTo>
                  <a:pt x="186" y="380"/>
                  <a:pt x="197" y="387"/>
                  <a:pt x="207" y="391"/>
                </a:cubicBezTo>
                <a:cubicBezTo>
                  <a:pt x="207" y="358"/>
                  <a:pt x="207" y="358"/>
                  <a:pt x="207" y="358"/>
                </a:cubicBezTo>
                <a:cubicBezTo>
                  <a:pt x="205" y="356"/>
                  <a:pt x="203" y="353"/>
                  <a:pt x="202" y="352"/>
                </a:cubicBezTo>
                <a:cubicBezTo>
                  <a:pt x="196" y="347"/>
                  <a:pt x="190" y="341"/>
                  <a:pt x="190" y="341"/>
                </a:cubicBezTo>
                <a:cubicBezTo>
                  <a:pt x="190" y="341"/>
                  <a:pt x="199" y="343"/>
                  <a:pt x="207" y="350"/>
                </a:cubicBezTo>
                <a:cubicBezTo>
                  <a:pt x="207" y="338"/>
                  <a:pt x="207" y="338"/>
                  <a:pt x="207" y="338"/>
                </a:cubicBezTo>
                <a:cubicBezTo>
                  <a:pt x="206" y="337"/>
                  <a:pt x="206" y="337"/>
                  <a:pt x="206" y="337"/>
                </a:cubicBezTo>
                <a:cubicBezTo>
                  <a:pt x="206" y="337"/>
                  <a:pt x="206" y="337"/>
                  <a:pt x="207" y="336"/>
                </a:cubicBezTo>
                <a:cubicBezTo>
                  <a:pt x="207" y="319"/>
                  <a:pt x="207" y="319"/>
                  <a:pt x="207" y="319"/>
                </a:cubicBezTo>
                <a:cubicBezTo>
                  <a:pt x="197" y="326"/>
                  <a:pt x="180" y="330"/>
                  <a:pt x="180" y="330"/>
                </a:cubicBezTo>
                <a:cubicBezTo>
                  <a:pt x="182" y="328"/>
                  <a:pt x="182" y="328"/>
                  <a:pt x="182" y="328"/>
                </a:cubicBezTo>
                <a:cubicBezTo>
                  <a:pt x="182" y="328"/>
                  <a:pt x="199" y="318"/>
                  <a:pt x="207" y="312"/>
                </a:cubicBezTo>
                <a:lnTo>
                  <a:pt x="207" y="283"/>
                </a:lnTo>
                <a:close/>
                <a:moveTo>
                  <a:pt x="154" y="206"/>
                </a:moveTo>
                <a:cubicBezTo>
                  <a:pt x="152" y="207"/>
                  <a:pt x="151" y="208"/>
                  <a:pt x="149" y="206"/>
                </a:cubicBezTo>
                <a:cubicBezTo>
                  <a:pt x="144" y="204"/>
                  <a:pt x="147" y="189"/>
                  <a:pt x="147" y="189"/>
                </a:cubicBezTo>
                <a:cubicBezTo>
                  <a:pt x="147" y="189"/>
                  <a:pt x="144" y="192"/>
                  <a:pt x="141" y="197"/>
                </a:cubicBezTo>
                <a:cubicBezTo>
                  <a:pt x="141" y="314"/>
                  <a:pt x="141" y="314"/>
                  <a:pt x="141" y="314"/>
                </a:cubicBezTo>
                <a:cubicBezTo>
                  <a:pt x="141" y="314"/>
                  <a:pt x="141" y="314"/>
                  <a:pt x="142" y="315"/>
                </a:cubicBezTo>
                <a:cubicBezTo>
                  <a:pt x="147" y="319"/>
                  <a:pt x="145" y="333"/>
                  <a:pt x="145" y="333"/>
                </a:cubicBezTo>
                <a:cubicBezTo>
                  <a:pt x="145" y="333"/>
                  <a:pt x="143" y="332"/>
                  <a:pt x="141" y="331"/>
                </a:cubicBezTo>
                <a:cubicBezTo>
                  <a:pt x="141" y="359"/>
                  <a:pt x="141" y="359"/>
                  <a:pt x="141" y="359"/>
                </a:cubicBezTo>
                <a:cubicBezTo>
                  <a:pt x="146" y="353"/>
                  <a:pt x="151" y="348"/>
                  <a:pt x="154" y="346"/>
                </a:cubicBezTo>
                <a:cubicBezTo>
                  <a:pt x="154" y="316"/>
                  <a:pt x="154" y="316"/>
                  <a:pt x="154" y="316"/>
                </a:cubicBezTo>
                <a:cubicBezTo>
                  <a:pt x="151" y="308"/>
                  <a:pt x="148" y="293"/>
                  <a:pt x="144" y="282"/>
                </a:cubicBezTo>
                <a:cubicBezTo>
                  <a:pt x="141" y="270"/>
                  <a:pt x="152" y="250"/>
                  <a:pt x="152" y="250"/>
                </a:cubicBezTo>
                <a:cubicBezTo>
                  <a:pt x="152" y="250"/>
                  <a:pt x="149" y="253"/>
                  <a:pt x="148" y="273"/>
                </a:cubicBezTo>
                <a:cubicBezTo>
                  <a:pt x="147" y="281"/>
                  <a:pt x="150" y="292"/>
                  <a:pt x="154" y="302"/>
                </a:cubicBezTo>
                <a:cubicBezTo>
                  <a:pt x="154" y="206"/>
                  <a:pt x="154" y="206"/>
                  <a:pt x="154" y="206"/>
                </a:cubicBezTo>
                <a:close/>
                <a:moveTo>
                  <a:pt x="141" y="452"/>
                </a:moveTo>
                <a:cubicBezTo>
                  <a:pt x="141" y="370"/>
                  <a:pt x="141" y="370"/>
                  <a:pt x="141" y="370"/>
                </a:cubicBezTo>
                <a:cubicBezTo>
                  <a:pt x="147" y="357"/>
                  <a:pt x="151" y="350"/>
                  <a:pt x="154" y="346"/>
                </a:cubicBezTo>
                <a:cubicBezTo>
                  <a:pt x="154" y="459"/>
                  <a:pt x="154" y="459"/>
                  <a:pt x="154" y="459"/>
                </a:cubicBezTo>
                <a:cubicBezTo>
                  <a:pt x="153" y="458"/>
                  <a:pt x="152" y="456"/>
                  <a:pt x="152" y="456"/>
                </a:cubicBezTo>
                <a:cubicBezTo>
                  <a:pt x="150" y="450"/>
                  <a:pt x="152" y="439"/>
                  <a:pt x="146" y="442"/>
                </a:cubicBezTo>
                <a:cubicBezTo>
                  <a:pt x="144" y="443"/>
                  <a:pt x="142" y="448"/>
                  <a:pt x="141" y="452"/>
                </a:cubicBezTo>
                <a:close/>
                <a:moveTo>
                  <a:pt x="141" y="197"/>
                </a:moveTo>
                <a:cubicBezTo>
                  <a:pt x="136" y="203"/>
                  <a:pt x="130" y="212"/>
                  <a:pt x="125" y="219"/>
                </a:cubicBezTo>
                <a:cubicBezTo>
                  <a:pt x="116" y="231"/>
                  <a:pt x="116" y="248"/>
                  <a:pt x="116" y="266"/>
                </a:cubicBezTo>
                <a:cubicBezTo>
                  <a:pt x="116" y="284"/>
                  <a:pt x="135" y="309"/>
                  <a:pt x="141" y="314"/>
                </a:cubicBezTo>
                <a:cubicBezTo>
                  <a:pt x="141" y="197"/>
                  <a:pt x="141" y="197"/>
                  <a:pt x="141" y="197"/>
                </a:cubicBezTo>
                <a:close/>
                <a:moveTo>
                  <a:pt x="141" y="331"/>
                </a:moveTo>
                <a:cubicBezTo>
                  <a:pt x="141" y="359"/>
                  <a:pt x="141" y="359"/>
                  <a:pt x="141" y="359"/>
                </a:cubicBezTo>
                <a:cubicBezTo>
                  <a:pt x="136" y="365"/>
                  <a:pt x="132" y="373"/>
                  <a:pt x="130" y="380"/>
                </a:cubicBezTo>
                <a:cubicBezTo>
                  <a:pt x="126" y="397"/>
                  <a:pt x="127" y="417"/>
                  <a:pt x="127" y="417"/>
                </a:cubicBezTo>
                <a:cubicBezTo>
                  <a:pt x="127" y="417"/>
                  <a:pt x="131" y="393"/>
                  <a:pt x="140" y="373"/>
                </a:cubicBezTo>
                <a:cubicBezTo>
                  <a:pt x="140" y="372"/>
                  <a:pt x="141" y="371"/>
                  <a:pt x="141" y="370"/>
                </a:cubicBezTo>
                <a:cubicBezTo>
                  <a:pt x="141" y="452"/>
                  <a:pt x="141" y="452"/>
                  <a:pt x="141" y="452"/>
                </a:cubicBezTo>
                <a:cubicBezTo>
                  <a:pt x="139" y="461"/>
                  <a:pt x="138" y="472"/>
                  <a:pt x="138" y="472"/>
                </a:cubicBezTo>
                <a:cubicBezTo>
                  <a:pt x="138" y="472"/>
                  <a:pt x="104" y="468"/>
                  <a:pt x="99" y="440"/>
                </a:cubicBezTo>
                <a:cubicBezTo>
                  <a:pt x="94" y="411"/>
                  <a:pt x="96" y="395"/>
                  <a:pt x="107" y="381"/>
                </a:cubicBezTo>
                <a:cubicBezTo>
                  <a:pt x="117" y="367"/>
                  <a:pt x="140" y="347"/>
                  <a:pt x="140" y="347"/>
                </a:cubicBezTo>
                <a:cubicBezTo>
                  <a:pt x="140" y="347"/>
                  <a:pt x="135" y="334"/>
                  <a:pt x="127" y="343"/>
                </a:cubicBezTo>
                <a:cubicBezTo>
                  <a:pt x="118" y="351"/>
                  <a:pt x="104" y="378"/>
                  <a:pt x="91" y="385"/>
                </a:cubicBezTo>
                <a:cubicBezTo>
                  <a:pt x="89" y="386"/>
                  <a:pt x="86" y="387"/>
                  <a:pt x="84" y="387"/>
                </a:cubicBezTo>
                <a:cubicBezTo>
                  <a:pt x="84" y="345"/>
                  <a:pt x="84" y="345"/>
                  <a:pt x="84" y="345"/>
                </a:cubicBezTo>
                <a:cubicBezTo>
                  <a:pt x="97" y="344"/>
                  <a:pt x="114" y="341"/>
                  <a:pt x="114" y="341"/>
                </a:cubicBezTo>
                <a:cubicBezTo>
                  <a:pt x="123" y="336"/>
                  <a:pt x="123" y="336"/>
                  <a:pt x="123" y="336"/>
                </a:cubicBezTo>
                <a:cubicBezTo>
                  <a:pt x="123" y="336"/>
                  <a:pt x="104" y="340"/>
                  <a:pt x="84" y="340"/>
                </a:cubicBezTo>
                <a:cubicBezTo>
                  <a:pt x="84" y="288"/>
                  <a:pt x="84" y="288"/>
                  <a:pt x="84" y="288"/>
                </a:cubicBezTo>
                <a:cubicBezTo>
                  <a:pt x="85" y="288"/>
                  <a:pt x="86" y="288"/>
                  <a:pt x="86" y="288"/>
                </a:cubicBezTo>
                <a:cubicBezTo>
                  <a:pt x="100" y="291"/>
                  <a:pt x="113" y="294"/>
                  <a:pt x="119" y="305"/>
                </a:cubicBezTo>
                <a:cubicBezTo>
                  <a:pt x="126" y="315"/>
                  <a:pt x="128" y="326"/>
                  <a:pt x="131" y="328"/>
                </a:cubicBezTo>
                <a:cubicBezTo>
                  <a:pt x="133" y="329"/>
                  <a:pt x="138" y="331"/>
                  <a:pt x="141" y="331"/>
                </a:cubicBezTo>
                <a:close/>
                <a:moveTo>
                  <a:pt x="84" y="288"/>
                </a:moveTo>
                <a:cubicBezTo>
                  <a:pt x="71" y="286"/>
                  <a:pt x="53" y="291"/>
                  <a:pt x="52" y="291"/>
                </a:cubicBezTo>
                <a:cubicBezTo>
                  <a:pt x="50" y="291"/>
                  <a:pt x="42" y="283"/>
                  <a:pt x="42" y="283"/>
                </a:cubicBezTo>
                <a:cubicBezTo>
                  <a:pt x="42" y="283"/>
                  <a:pt x="43" y="286"/>
                  <a:pt x="46" y="290"/>
                </a:cubicBezTo>
                <a:cubicBezTo>
                  <a:pt x="48" y="294"/>
                  <a:pt x="54" y="300"/>
                  <a:pt x="59" y="302"/>
                </a:cubicBezTo>
                <a:cubicBezTo>
                  <a:pt x="63" y="304"/>
                  <a:pt x="81" y="314"/>
                  <a:pt x="81" y="314"/>
                </a:cubicBezTo>
                <a:cubicBezTo>
                  <a:pt x="81" y="314"/>
                  <a:pt x="74" y="313"/>
                  <a:pt x="73" y="313"/>
                </a:cubicBezTo>
                <a:cubicBezTo>
                  <a:pt x="73" y="313"/>
                  <a:pt x="56" y="314"/>
                  <a:pt x="48" y="316"/>
                </a:cubicBezTo>
                <a:cubicBezTo>
                  <a:pt x="40" y="318"/>
                  <a:pt x="35" y="324"/>
                  <a:pt x="33" y="329"/>
                </a:cubicBezTo>
                <a:cubicBezTo>
                  <a:pt x="31" y="334"/>
                  <a:pt x="25" y="335"/>
                  <a:pt x="20" y="335"/>
                </a:cubicBezTo>
                <a:cubicBezTo>
                  <a:pt x="10" y="336"/>
                  <a:pt x="4" y="327"/>
                  <a:pt x="8" y="318"/>
                </a:cubicBezTo>
                <a:cubicBezTo>
                  <a:pt x="9" y="314"/>
                  <a:pt x="11" y="311"/>
                  <a:pt x="11" y="311"/>
                </a:cubicBezTo>
                <a:cubicBezTo>
                  <a:pt x="11" y="311"/>
                  <a:pt x="15" y="313"/>
                  <a:pt x="18" y="312"/>
                </a:cubicBezTo>
                <a:cubicBezTo>
                  <a:pt x="21" y="312"/>
                  <a:pt x="22" y="311"/>
                  <a:pt x="21" y="305"/>
                </a:cubicBezTo>
                <a:cubicBezTo>
                  <a:pt x="19" y="299"/>
                  <a:pt x="12" y="302"/>
                  <a:pt x="10" y="304"/>
                </a:cubicBezTo>
                <a:cubicBezTo>
                  <a:pt x="8" y="307"/>
                  <a:pt x="9" y="310"/>
                  <a:pt x="9" y="310"/>
                </a:cubicBezTo>
                <a:cubicBezTo>
                  <a:pt x="0" y="319"/>
                  <a:pt x="3" y="336"/>
                  <a:pt x="19" y="338"/>
                </a:cubicBezTo>
                <a:cubicBezTo>
                  <a:pt x="19" y="338"/>
                  <a:pt x="19" y="340"/>
                  <a:pt x="25" y="347"/>
                </a:cubicBezTo>
                <a:cubicBezTo>
                  <a:pt x="42" y="369"/>
                  <a:pt x="61" y="356"/>
                  <a:pt x="76" y="365"/>
                </a:cubicBezTo>
                <a:cubicBezTo>
                  <a:pt x="78" y="365"/>
                  <a:pt x="78" y="366"/>
                  <a:pt x="78" y="367"/>
                </a:cubicBezTo>
                <a:cubicBezTo>
                  <a:pt x="75" y="373"/>
                  <a:pt x="64" y="371"/>
                  <a:pt x="55" y="374"/>
                </a:cubicBezTo>
                <a:cubicBezTo>
                  <a:pt x="47" y="376"/>
                  <a:pt x="48" y="388"/>
                  <a:pt x="48" y="388"/>
                </a:cubicBezTo>
                <a:cubicBezTo>
                  <a:pt x="48" y="388"/>
                  <a:pt x="53" y="382"/>
                  <a:pt x="60" y="384"/>
                </a:cubicBezTo>
                <a:cubicBezTo>
                  <a:pt x="65" y="385"/>
                  <a:pt x="74" y="390"/>
                  <a:pt x="84" y="387"/>
                </a:cubicBezTo>
                <a:cubicBezTo>
                  <a:pt x="84" y="345"/>
                  <a:pt x="84" y="345"/>
                  <a:pt x="84" y="345"/>
                </a:cubicBezTo>
                <a:cubicBezTo>
                  <a:pt x="82" y="345"/>
                  <a:pt x="81" y="345"/>
                  <a:pt x="79" y="346"/>
                </a:cubicBezTo>
                <a:cubicBezTo>
                  <a:pt x="66" y="346"/>
                  <a:pt x="46" y="340"/>
                  <a:pt x="46" y="340"/>
                </a:cubicBezTo>
                <a:cubicBezTo>
                  <a:pt x="46" y="340"/>
                  <a:pt x="59" y="340"/>
                  <a:pt x="80" y="340"/>
                </a:cubicBezTo>
                <a:cubicBezTo>
                  <a:pt x="82" y="340"/>
                  <a:pt x="83" y="340"/>
                  <a:pt x="84" y="340"/>
                </a:cubicBezTo>
                <a:lnTo>
                  <a:pt x="84" y="288"/>
                </a:lnTo>
                <a:close/>
              </a:path>
            </a:pathLst>
          </a:custGeom>
          <a:gradFill rotWithShape="1">
            <a:gsLst>
              <a:gs pos="0">
                <a:srgbClr val="FF99CC"/>
              </a:gs>
              <a:gs pos="50000">
                <a:schemeClr val="bg1"/>
              </a:gs>
              <a:gs pos="100000">
                <a:srgbClr val="FF99CC"/>
              </a:gs>
            </a:gsLst>
            <a:lin ang="2700000" scaled="1"/>
          </a:gradFill>
          <a:ln w="9525">
            <a:noFill/>
            <a:rou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82" name="矩形 1黄色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99CC">
              <a:alpha val="17999"/>
            </a:srgbClr>
          </a:solidFill>
          <a:ln w="25400" algn="ctr">
            <a:noFill/>
            <a:miter lim="800000"/>
          </a:ln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7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8" name="Freeform 1281"/>
          <p:cNvSpPr>
            <a:spLocks noEditPoints="1"/>
          </p:cNvSpPr>
          <p:nvPr/>
        </p:nvSpPr>
        <p:spPr>
          <a:xfrm>
            <a:off x="0" y="20638"/>
            <a:ext cx="925513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2" y="438783"/>
              </a:cxn>
              <a:cxn ang="0">
                <a:pos x="588282" y="457535"/>
              </a:cxn>
              <a:cxn ang="0">
                <a:pos x="865561" y="603796"/>
              </a:cxn>
              <a:cxn ang="0">
                <a:pos x="884296" y="570043"/>
              </a:cxn>
              <a:cxn ang="0">
                <a:pos x="906778" y="525040"/>
              </a:cxn>
              <a:cxn ang="0">
                <a:pos x="689451" y="270021"/>
              </a:cxn>
              <a:cxn ang="0">
                <a:pos x="678210" y="150011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2"/>
              </a:cxn>
              <a:cxn ang="0">
                <a:pos x="513341" y="266270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6"/>
              </a:cxn>
              <a:cxn ang="0">
                <a:pos x="457136" y="375028"/>
              </a:cxn>
              <a:cxn ang="0">
                <a:pos x="588282" y="566293"/>
              </a:cxn>
              <a:cxn ang="0">
                <a:pos x="494606" y="356277"/>
              </a:cxn>
              <a:cxn ang="0">
                <a:pos x="588282" y="318774"/>
              </a:cxn>
              <a:cxn ang="0">
                <a:pos x="475871" y="491287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90" y="423782"/>
              </a:cxn>
              <a:cxn ang="0">
                <a:pos x="318496" y="678802"/>
              </a:cxn>
              <a:cxn ang="0">
                <a:pos x="382196" y="675051"/>
              </a:cxn>
              <a:cxn ang="0">
                <a:pos x="400931" y="712554"/>
              </a:cxn>
              <a:cxn ang="0">
                <a:pos x="427160" y="412531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4705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9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607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10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3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4" name="Freeform 1281"/>
          <p:cNvSpPr>
            <a:spLocks noEditPoints="1"/>
          </p:cNvSpPr>
          <p:nvPr/>
        </p:nvSpPr>
        <p:spPr>
          <a:xfrm>
            <a:off x="0" y="20638"/>
            <a:ext cx="925513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2" y="438783"/>
              </a:cxn>
              <a:cxn ang="0">
                <a:pos x="588282" y="457535"/>
              </a:cxn>
              <a:cxn ang="0">
                <a:pos x="865561" y="603796"/>
              </a:cxn>
              <a:cxn ang="0">
                <a:pos x="884296" y="570043"/>
              </a:cxn>
              <a:cxn ang="0">
                <a:pos x="906778" y="525040"/>
              </a:cxn>
              <a:cxn ang="0">
                <a:pos x="689451" y="270021"/>
              </a:cxn>
              <a:cxn ang="0">
                <a:pos x="678210" y="150011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2"/>
              </a:cxn>
              <a:cxn ang="0">
                <a:pos x="513341" y="266270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6"/>
              </a:cxn>
              <a:cxn ang="0">
                <a:pos x="457136" y="375028"/>
              </a:cxn>
              <a:cxn ang="0">
                <a:pos x="588282" y="566293"/>
              </a:cxn>
              <a:cxn ang="0">
                <a:pos x="494606" y="356277"/>
              </a:cxn>
              <a:cxn ang="0">
                <a:pos x="588282" y="318774"/>
              </a:cxn>
              <a:cxn ang="0">
                <a:pos x="475871" y="491287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90" y="423782"/>
              </a:cxn>
              <a:cxn ang="0">
                <a:pos x="318496" y="678802"/>
              </a:cxn>
              <a:cxn ang="0">
                <a:pos x="382196" y="675051"/>
              </a:cxn>
              <a:cxn ang="0">
                <a:pos x="400931" y="712554"/>
              </a:cxn>
              <a:cxn ang="0">
                <a:pos x="427160" y="412531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4705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5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6" name="Freeform 1281"/>
          <p:cNvSpPr>
            <a:spLocks noEditPoints="1"/>
          </p:cNvSpPr>
          <p:nvPr/>
        </p:nvSpPr>
        <p:spPr>
          <a:xfrm>
            <a:off x="533400" y="1219200"/>
            <a:ext cx="925513" cy="817563"/>
          </a:xfrm>
          <a:custGeom>
            <a:avLst/>
            <a:gdLst/>
            <a:ahLst/>
            <a:cxnLst>
              <a:cxn ang="0">
                <a:pos x="768138" y="345027"/>
              </a:cxn>
              <a:cxn ang="0">
                <a:pos x="588282" y="438784"/>
              </a:cxn>
              <a:cxn ang="0">
                <a:pos x="588282" y="457535"/>
              </a:cxn>
              <a:cxn ang="0">
                <a:pos x="865561" y="603797"/>
              </a:cxn>
              <a:cxn ang="0">
                <a:pos x="884296" y="570044"/>
              </a:cxn>
              <a:cxn ang="0">
                <a:pos x="906778" y="525041"/>
              </a:cxn>
              <a:cxn ang="0">
                <a:pos x="689451" y="270021"/>
              </a:cxn>
              <a:cxn ang="0">
                <a:pos x="678210" y="150012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3"/>
              </a:cxn>
              <a:cxn ang="0">
                <a:pos x="513341" y="266271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7"/>
              </a:cxn>
              <a:cxn ang="0">
                <a:pos x="457136" y="375029"/>
              </a:cxn>
              <a:cxn ang="0">
                <a:pos x="588282" y="566294"/>
              </a:cxn>
              <a:cxn ang="0">
                <a:pos x="494606" y="356277"/>
              </a:cxn>
              <a:cxn ang="0">
                <a:pos x="588282" y="318775"/>
              </a:cxn>
              <a:cxn ang="0">
                <a:pos x="475871" y="491288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9"/>
              </a:cxn>
              <a:cxn ang="0">
                <a:pos x="314749" y="408782"/>
              </a:cxn>
              <a:cxn ang="0">
                <a:pos x="389690" y="423783"/>
              </a:cxn>
              <a:cxn ang="0">
                <a:pos x="318496" y="678802"/>
              </a:cxn>
              <a:cxn ang="0">
                <a:pos x="382196" y="675052"/>
              </a:cxn>
              <a:cxn ang="0">
                <a:pos x="400931" y="712555"/>
              </a:cxn>
              <a:cxn ang="0">
                <a:pos x="427160" y="412532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8"/>
              </a:cxn>
              <a:cxn ang="0">
                <a:pos x="314749" y="375029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1"/>
              </a:cxn>
              <a:cxn ang="0">
                <a:pos x="217327" y="506289"/>
              </a:cxn>
              <a:cxn ang="0">
                <a:pos x="206086" y="731306"/>
              </a:cxn>
              <a:cxn ang="0">
                <a:pos x="292267" y="813813"/>
              </a:cxn>
              <a:cxn ang="0">
                <a:pos x="273532" y="798812"/>
              </a:cxn>
              <a:cxn ang="0">
                <a:pos x="254797" y="705054"/>
              </a:cxn>
              <a:cxn ang="0">
                <a:pos x="303508" y="543792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2541" name="WordArt 6"/>
          <p:cNvSpPr>
            <a:spLocks noTextEdit="1"/>
          </p:cNvSpPr>
          <p:nvPr/>
        </p:nvSpPr>
        <p:spPr>
          <a:xfrm flipV="1">
            <a:off x="3733800" y="3282950"/>
            <a:ext cx="1692275" cy="227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3600">
                <a:gradFill rotWithShape="1">
                  <a:gsLst>
                    <a:gs pos="0">
                      <a:srgbClr val="BBE0E3">
                        <a:alpha val="0"/>
                      </a:srgbClr>
                    </a:gs>
                    <a:gs pos="100000">
                      <a:srgbClr val="E8F5F6">
                        <a:alpha val="32001"/>
                      </a:srgbClr>
                    </a:gs>
                  </a:gsLst>
                  <a:lin ang="5400000" scaled="1"/>
                  <a:tileRect/>
                </a:gradFill>
                <a:latin typeface="华文中宋" panose="02010600040101010101" charset="-122"/>
                <a:ea typeface="华文中宋" panose="02010600040101010101" charset="-122"/>
              </a:rPr>
              <a:t>易水寒江雪敬奉</a:t>
            </a:r>
            <a:endParaRPr lang="zh-CN" altLang="en-US" sz="3600">
              <a:gradFill rotWithShape="1">
                <a:gsLst>
                  <a:gs pos="0">
                    <a:srgbClr val="BBE0E3">
                      <a:alpha val="0"/>
                    </a:srgbClr>
                  </a:gs>
                  <a:gs pos="100000">
                    <a:srgbClr val="E8F5F6">
                      <a:alpha val="32001"/>
                    </a:srgbClr>
                  </a:gs>
                </a:gsLst>
                <a:lin ang="5400000" scaled="1"/>
                <a:tileRect/>
              </a:gradFill>
              <a:latin typeface="华文中宋" panose="02010600040101010101" charset="-122"/>
              <a:ea typeface="华文中宋" panose="02010600040101010101" charset="-122"/>
            </a:endParaRPr>
          </a:p>
        </p:txBody>
      </p:sp>
      <p:sp>
        <p:nvSpPr>
          <p:cNvPr id="43023" name="标题 43022"/>
          <p:cNvSpPr>
            <a:spLocks noGrp="1"/>
          </p:cNvSpPr>
          <p:nvPr>
            <p:ph type="title"/>
          </p:nvPr>
        </p:nvSpPr>
        <p:spPr>
          <a:xfrm>
            <a:off x="457200" y="609600"/>
            <a:ext cx="8077200" cy="5867400"/>
          </a:xfrm>
          <a:ln/>
        </p:spPr>
        <p:txBody>
          <a:bodyPr anchor="ctr" anchorCtr="0"/>
          <a:p>
            <a:pPr algn="l"/>
            <a:r>
              <a:rPr lang="zh-CN" altLang="en-US" sz="3600" b="1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</a:rPr>
              <a:t>甲为</a:t>
            </a:r>
            <a:r>
              <a:rPr lang="en-US" altLang="zh-CN" sz="3600" b="1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</a:rPr>
              <a:t>C</a:t>
            </a:r>
            <a:r>
              <a:rPr lang="zh-CN" altLang="en-US" sz="3600" b="1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</a:rPr>
              <a:t>厂员工，一天上班后到该厂洗手间方便，不慎摔致左腿骨折，因为厂方未支付医药费，也未对其伤害作工伤性质认定，遂甲向劳动局申请伤害性质认定。劳动局以“上厕所”是与本职工作无关系的私事，认定甲的受伤不属于工伤的情形。甲不服，遂向人民法院提起诉讼，以劳动局为被告，</a:t>
            </a:r>
            <a:r>
              <a:rPr lang="en-US" altLang="zh-CN" sz="3600" b="1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</a:rPr>
              <a:t>C</a:t>
            </a:r>
            <a:r>
              <a:rPr lang="zh-CN" altLang="en-US" sz="3600" b="1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</a:rPr>
              <a:t>厂为第三人，以劳动局认定的事实不清，请求撤消被告对甲作出的伤害性质认定。</a:t>
            </a:r>
            <a:endParaRPr lang="zh-CN" altLang="en-US" sz="3600" b="1" dirty="0">
              <a:solidFill>
                <a:srgbClr val="0033CC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1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9" fill="hold" grpId="0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7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0" presetClass="path" presetSubtype="0" repeatCount="indefinite" accel="50000" decel="50000" fill="hold" grpId="1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0 0 C -0.01632 0.03608 -0.03264 0.07216 -0.03281 0.10222 C -0.03299 0.13228 -0.01719 0.15055 -0.00139 0.18062 C 0.01441 0.21068 0.04809 0.24052 0.06163 0.28284 C 0.07517 0.32516 0.08438 0.36494 0.07951 0.43432 C 0.07465 0.5037 0.04097 0.64061 0.03281 0.69889 C 0.02465 0.75717 0.02743 0.77081 0.03021 0.78469 " pathEditMode="relative" ptsTypes="aaaaaaA">
                                      <p:cBhvr>
                                        <p:cTn id="19" dur="6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" presetID="6" presetClass="emph" presetSubtype="0" repeatCount="indefinite" fill="hold" grpId="2" nodeType="withEffect">
                                  <p:stCondLst>
                                    <p:cond delay="9800"/>
                                  </p:stCondLst>
                                  <p:childTnLst>
                                    <p:animScale>
                                      <p:cBhvr>
                                        <p:cTn id="21" dur="6000" fill="hold"/>
                                        <p:tgtEl>
                                          <p:spTgt spid="104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8" presetClass="emph" presetSubtype="0" repeatCount="indefinite" fill="hold" grpId="3" nodeType="withEffect">
                                  <p:stCondLst>
                                    <p:cond delay="9800"/>
                                  </p:stCondLst>
                                  <p:childTnLst>
                                    <p:animRot by="10800000">
                                      <p:cBhvr>
                                        <p:cTn id="23" dur="6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0" presetClass="path" presetSubtype="0" repeatCount="indefinite" accel="50000" decel="50000" fill="hold" grpId="0" nodeType="withEffect">
                                  <p:stCondLst>
                                    <p:cond delay="12300"/>
                                  </p:stCondLst>
                                  <p:childTnLst>
                                    <p:animMotion origin="layout" path="M -3.05556E-6 -3.64477E-6 C -0.00885 0.05296 -0.01771 0.10592 -0.01771 0.15981 C -0.01771 0.21346 -0.0085 0.26573 -3.05556E-6 0.32332 C 0.00851 0.38067 0.0099 0.44149 0.03299 0.50394 C 0.05608 0.56661 0.11893 0.64801 0.13837 0.6982 C 0.15782 0.74838 0.15 0.78816 0.14931 0.80458 " pathEditMode="relative" rAng="0" ptsTypes="aaaaaA">
                                      <p:cBhvr>
                                        <p:cTn id="28" dur="5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0" y="4020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Scale>
                                      <p:cBhvr>
                                        <p:cTn id="30" dur="5500" fill="hold"/>
                                        <p:tgtEl>
                                          <p:spTgt spid="107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8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Rot by="-5400000">
                                      <p:cBhvr>
                                        <p:cTn id="32" dur="5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0" presetClass="path" presetSubtype="0" repeatCount="indefinite" accel="50000" decel="50000" fill="hold" grpId="0" nodeType="withEffect">
                                  <p:stCondLst>
                                    <p:cond delay="13400"/>
                                  </p:stCondLst>
                                  <p:childTnLst>
                                    <p:animMotion origin="layout" path="M 0 0 C 0.01805 0.06637 0.03611 0.13298 0.03698 0.23173 C 0.03785 0.33048 0.02448 0.49561 0.00538 0.59297 C -0.01372 0.69033 -0.06215 0.7759 -0.07813 0.81568 C -0.0941 0.85546 -0.09149 0.82817 -0.09045 0.8321 " pathEditMode="relative" ptsTypes="aaaaA">
                                      <p:cBhvr>
                                        <p:cTn id="37" dur="4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8" presetID="6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Scale>
                                      <p:cBhvr>
                                        <p:cTn id="39" dur="4500" fill="hold"/>
                                        <p:tgtEl>
                                          <p:spTgt spid="108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8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Rot by="-10800000">
                                      <p:cBhvr>
                                        <p:cTn id="41" dur="4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0" presetClass="path" presetSubtype="0" repeatCount="indefinite" accel="50000" decel="50000" fill="hold" grpId="0" nodeType="withEffect">
                                  <p:stCondLst>
                                    <p:cond delay="14200"/>
                                  </p:stCondLst>
                                  <p:childTnLst>
                                    <p:animMotion origin="layout" path="M 2.5E-6 3.9593E-6 C 0.00139 0.07076 0.00278 0.14176 2.5E-6 0.19495 C -0.00278 0.24815 -0.00712 0.27428 -0.0165 0.31845 C -0.02587 0.36285 -0.05139 0.40333 -0.05625 0.46114 C -0.06111 0.51919 -0.05747 0.60522 -0.04531 0.66605 C -0.03316 0.7271 0.00416 0.80203 0.01632 0.82655 " pathEditMode="relative" rAng="0" ptsTypes="aaaaaA">
                                      <p:cBhvr>
                                        <p:cTn id="46" dur="5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0" y="4130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6" presetClass="emph" presetSubtype="0" repeatCount="indefinite" fill="hold" nodeType="withEffect">
                                  <p:stCondLst>
                                    <p:cond delay="14200"/>
                                  </p:stCondLst>
                                  <p:childTnLst>
                                    <p:animScale>
                                      <p:cBhvr>
                                        <p:cTn id="48" dur="5000" fill="hold"/>
                                        <p:tgtEl>
                                          <p:spTgt spid="109"/>
                                        </p:tgtEl>
                                      </p:cBhvr>
                                      <p:by x="35000" y="35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8" presetClass="emph" presetSubtype="0" repeatCount="indefinite" fill="hold" nodeType="withEffect">
                                  <p:stCondLst>
                                    <p:cond delay="14200"/>
                                  </p:stCondLst>
                                  <p:childTnLst>
                                    <p:animRot by="-10800000">
                                      <p:cBhvr>
                                        <p:cTn id="50" dur="5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55" dur="7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57" dur="7000" fill="hold"/>
                                        <p:tgtEl>
                                          <p:spTgt spid="110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59" dur="7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0" presetID="18" presetClass="entr" presetSubtype="9" fill="hold" grpId="0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6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0" presetClass="path" presetSubtype="0" repeatCount="indefinite" accel="50000" decel="50000" fill="hold" grpId="1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0 0 C -0.01632 0.03608 -0.03264 0.07216 -0.03281 0.10222 C -0.03299 0.13228 -0.01719 0.15055 -0.00139 0.18062 C 0.01441 0.21068 0.04809 0.24052 0.06163 0.28284 C 0.07517 0.32516 0.08438 0.36494 0.07951 0.43432 C 0.07465 0.5037 0.04097 0.64061 0.03281 0.69889 C 0.02465 0.75717 0.02743 0.77081 0.03021 0.78469 " pathEditMode="relative" ptsTypes="aaaaaaA">
                                      <p:cBhvr>
                                        <p:cTn id="64" dur="6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5" presetID="6" presetClass="emph" presetSubtype="0" repeatCount="indefinite" fill="hold" grpId="2" nodeType="withEffect">
                                  <p:stCondLst>
                                    <p:cond delay="9800"/>
                                  </p:stCondLst>
                                  <p:childTnLst>
                                    <p:animScale>
                                      <p:cBhvr>
                                        <p:cTn id="66" dur="6000" fill="hold"/>
                                        <p:tgtEl>
                                          <p:spTgt spid="2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8" presetClass="emph" presetSubtype="0" repeatCount="indefinite" fill="hold" grpId="3" nodeType="withEffect">
                                  <p:stCondLst>
                                    <p:cond delay="9800"/>
                                  </p:stCondLst>
                                  <p:childTnLst>
                                    <p:animRot by="10800000">
                                      <p:cBhvr>
                                        <p:cTn id="68" dur="6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0" presetClass="path" presetSubtype="0" repeatCount="indefinite" accel="50000" decel="50000" fill="hold" grpId="0" nodeType="withEffect">
                                  <p:stCondLst>
                                    <p:cond delay="12300"/>
                                  </p:stCondLst>
                                  <p:childTnLst>
                                    <p:animMotion origin="layout" path="M -3.05556E-6 -3.64477E-6 C -0.00885 0.05296 -0.01771 0.10592 -0.01771 0.15981 C -0.01771 0.21346 -0.0085 0.26573 -3.05556E-6 0.32332 C 0.00851 0.38067 0.0099 0.44149 0.03299 0.50394 C 0.05608 0.56661 0.11893 0.64801 0.13837 0.6982 C 0.15782 0.74838 0.15 0.78816 0.14931 0.80458 " pathEditMode="relative" rAng="0" ptsTypes="aaaaaA">
                                      <p:cBhvr>
                                        <p:cTn id="73" dur="5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0" y="40200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6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Scale>
                                      <p:cBhvr>
                                        <p:cTn id="75" dur="5500" fill="hold"/>
                                        <p:tgtEl>
                                          <p:spTgt spid="3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76" presetID="8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Rot by="-5400000">
                                      <p:cBhvr>
                                        <p:cTn id="77" dur="5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0" presetClass="path" presetSubtype="0" repeatCount="indefinite" accel="50000" decel="50000" fill="hold" grpId="0" nodeType="withEffect">
                                  <p:stCondLst>
                                    <p:cond delay="13400"/>
                                  </p:stCondLst>
                                  <p:childTnLst>
                                    <p:animMotion origin="layout" path="M 0 0 C 0.01805 0.06637 0.03611 0.13298 0.03698 0.23173 C 0.03785 0.33048 0.02448 0.49561 0.00538 0.59297 C -0.01372 0.69033 -0.06215 0.7759 -0.07813 0.81568 C -0.0941 0.85546 -0.09149 0.82817 -0.09045 0.8321 " pathEditMode="relative" ptsTypes="aaaaA">
                                      <p:cBhvr>
                                        <p:cTn id="82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3" presetID="6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Scale>
                                      <p:cBhvr>
                                        <p:cTn id="84" dur="4500" fill="hold"/>
                                        <p:tgtEl>
                                          <p:spTgt spid="4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8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Rot by="-10800000">
                                      <p:cBhvr>
                                        <p:cTn id="86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91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93" dur="7000" fill="hold"/>
                                        <p:tgtEl>
                                          <p:spTgt spid="5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94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95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100" dur="7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102" dur="7000" fill="hold"/>
                                        <p:tgtEl>
                                          <p:spTgt spid="6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103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104" dur="7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282" grpId="0" animBg="1"/>
      <p:bldP spid="104" grpId="0" animBg="1"/>
      <p:bldP spid="104" grpId="1" animBg="1"/>
      <p:bldP spid="104" grpId="2" animBg="1"/>
      <p:bldP spid="104" grpId="3" animBg="1"/>
      <p:bldP spid="107" grpId="0" animBg="1"/>
      <p:bldP spid="108" grpId="0" animBg="1"/>
      <p:bldP spid="109" grpId="0" animBg="1"/>
      <p:bldP spid="110" grpId="0" animBg="1"/>
      <p:bldP spid="2" grpId="0" animBg="1"/>
      <p:bldP spid="2" grpId="1" animBg="1"/>
      <p:bldP spid="2" grpId="2" animBg="1"/>
      <p:bldP spid="2" grpId="3" animBg="1"/>
      <p:bldP spid="3" grpId="0" animBg="1"/>
      <p:bldP spid="4" grpId="0" animBg="1"/>
      <p:bldP spid="5" grpId="0" animBg="1"/>
      <p:bldP spid="6" grpId="0" animBg="1"/>
      <p:bldP spid="430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9" name="Freeform 1276"/>
          <p:cNvSpPr>
            <a:spLocks noEditPoints="1"/>
          </p:cNvSpPr>
          <p:nvPr/>
        </p:nvSpPr>
        <p:spPr bwMode="auto">
          <a:xfrm>
            <a:off x="0" y="-630237"/>
            <a:ext cx="2070100" cy="1544638"/>
          </a:xfrm>
          <a:custGeom>
            <a:avLst/>
            <a:gdLst>
              <a:gd name="T0" fmla="*/ 537 w 642"/>
              <a:gd name="T1" fmla="*/ 283 h 479"/>
              <a:gd name="T2" fmla="*/ 623 w 642"/>
              <a:gd name="T3" fmla="*/ 188 h 479"/>
              <a:gd name="T4" fmla="*/ 628 w 642"/>
              <a:gd name="T5" fmla="*/ 120 h 479"/>
              <a:gd name="T6" fmla="*/ 635 w 642"/>
              <a:gd name="T7" fmla="*/ 132 h 479"/>
              <a:gd name="T8" fmla="*/ 524 w 642"/>
              <a:gd name="T9" fmla="*/ 162 h 479"/>
              <a:gd name="T10" fmla="*/ 524 w 642"/>
              <a:gd name="T11" fmla="*/ 157 h 479"/>
              <a:gd name="T12" fmla="*/ 524 w 642"/>
              <a:gd name="T13" fmla="*/ 157 h 479"/>
              <a:gd name="T14" fmla="*/ 524 w 642"/>
              <a:gd name="T15" fmla="*/ 435 h 479"/>
              <a:gd name="T16" fmla="*/ 497 w 642"/>
              <a:gd name="T17" fmla="*/ 353 h 479"/>
              <a:gd name="T18" fmla="*/ 524 w 642"/>
              <a:gd name="T19" fmla="*/ 116 h 479"/>
              <a:gd name="T20" fmla="*/ 494 w 642"/>
              <a:gd name="T21" fmla="*/ 223 h 479"/>
              <a:gd name="T22" fmla="*/ 400 w 642"/>
              <a:gd name="T23" fmla="*/ 460 h 479"/>
              <a:gd name="T24" fmla="*/ 393 w 642"/>
              <a:gd name="T25" fmla="*/ 452 h 479"/>
              <a:gd name="T26" fmla="*/ 399 w 642"/>
              <a:gd name="T27" fmla="*/ 144 h 479"/>
              <a:gd name="T28" fmla="*/ 424 w 642"/>
              <a:gd name="T29" fmla="*/ 228 h 479"/>
              <a:gd name="T30" fmla="*/ 455 w 642"/>
              <a:gd name="T31" fmla="*/ 255 h 479"/>
              <a:gd name="T32" fmla="*/ 448 w 642"/>
              <a:gd name="T33" fmla="*/ 443 h 479"/>
              <a:gd name="T34" fmla="*/ 352 w 642"/>
              <a:gd name="T35" fmla="*/ 206 h 479"/>
              <a:gd name="T36" fmla="*/ 357 w 642"/>
              <a:gd name="T37" fmla="*/ 264 h 479"/>
              <a:gd name="T38" fmla="*/ 388 w 642"/>
              <a:gd name="T39" fmla="*/ 134 h 479"/>
              <a:gd name="T40" fmla="*/ 353 w 642"/>
              <a:gd name="T41" fmla="*/ 28 h 479"/>
              <a:gd name="T42" fmla="*/ 341 w 642"/>
              <a:gd name="T43" fmla="*/ 438 h 479"/>
              <a:gd name="T44" fmla="*/ 388 w 642"/>
              <a:gd name="T45" fmla="*/ 448 h 479"/>
              <a:gd name="T46" fmla="*/ 370 w 642"/>
              <a:gd name="T47" fmla="*/ 439 h 479"/>
              <a:gd name="T48" fmla="*/ 297 w 642"/>
              <a:gd name="T49" fmla="*/ 127 h 479"/>
              <a:gd name="T50" fmla="*/ 319 w 642"/>
              <a:gd name="T51" fmla="*/ 36 h 479"/>
              <a:gd name="T52" fmla="*/ 337 w 642"/>
              <a:gd name="T53" fmla="*/ 234 h 479"/>
              <a:gd name="T54" fmla="*/ 341 w 642"/>
              <a:gd name="T55" fmla="*/ 359 h 479"/>
              <a:gd name="T56" fmla="*/ 276 w 642"/>
              <a:gd name="T57" fmla="*/ 288 h 479"/>
              <a:gd name="T58" fmla="*/ 341 w 642"/>
              <a:gd name="T59" fmla="*/ 404 h 479"/>
              <a:gd name="T60" fmla="*/ 335 w 642"/>
              <a:gd name="T61" fmla="*/ 445 h 479"/>
              <a:gd name="T62" fmla="*/ 214 w 642"/>
              <a:gd name="T63" fmla="*/ 265 h 479"/>
              <a:gd name="T64" fmla="*/ 207 w 642"/>
              <a:gd name="T65" fmla="*/ 319 h 479"/>
              <a:gd name="T66" fmla="*/ 214 w 642"/>
              <a:gd name="T67" fmla="*/ 283 h 479"/>
              <a:gd name="T68" fmla="*/ 269 w 642"/>
              <a:gd name="T69" fmla="*/ 288 h 479"/>
              <a:gd name="T70" fmla="*/ 302 w 642"/>
              <a:gd name="T71" fmla="*/ 179 h 479"/>
              <a:gd name="T72" fmla="*/ 207 w 642"/>
              <a:gd name="T73" fmla="*/ 338 h 479"/>
              <a:gd name="T74" fmla="*/ 207 w 642"/>
              <a:gd name="T75" fmla="*/ 283 h 479"/>
              <a:gd name="T76" fmla="*/ 178 w 642"/>
              <a:gd name="T77" fmla="*/ 187 h 479"/>
              <a:gd name="T78" fmla="*/ 154 w 642"/>
              <a:gd name="T79" fmla="*/ 206 h 479"/>
              <a:gd name="T80" fmla="*/ 155 w 642"/>
              <a:gd name="T81" fmla="*/ 344 h 479"/>
              <a:gd name="T82" fmla="*/ 169 w 642"/>
              <a:gd name="T83" fmla="*/ 365 h 479"/>
              <a:gd name="T84" fmla="*/ 207 w 642"/>
              <a:gd name="T85" fmla="*/ 350 h 479"/>
              <a:gd name="T86" fmla="*/ 182 w 642"/>
              <a:gd name="T87" fmla="*/ 328 h 479"/>
              <a:gd name="T88" fmla="*/ 141 w 642"/>
              <a:gd name="T89" fmla="*/ 197 h 479"/>
              <a:gd name="T90" fmla="*/ 154 w 642"/>
              <a:gd name="T91" fmla="*/ 346 h 479"/>
              <a:gd name="T92" fmla="*/ 154 w 642"/>
              <a:gd name="T93" fmla="*/ 206 h 479"/>
              <a:gd name="T94" fmla="*/ 146 w 642"/>
              <a:gd name="T95" fmla="*/ 442 h 479"/>
              <a:gd name="T96" fmla="*/ 141 w 642"/>
              <a:gd name="T97" fmla="*/ 197 h 479"/>
              <a:gd name="T98" fmla="*/ 141 w 642"/>
              <a:gd name="T99" fmla="*/ 370 h 479"/>
              <a:gd name="T100" fmla="*/ 127 w 642"/>
              <a:gd name="T101" fmla="*/ 343 h 479"/>
              <a:gd name="T102" fmla="*/ 84 w 642"/>
              <a:gd name="T103" fmla="*/ 340 h 479"/>
              <a:gd name="T104" fmla="*/ 84 w 642"/>
              <a:gd name="T105" fmla="*/ 288 h 479"/>
              <a:gd name="T106" fmla="*/ 73 w 642"/>
              <a:gd name="T107" fmla="*/ 313 h 479"/>
              <a:gd name="T108" fmla="*/ 18 w 642"/>
              <a:gd name="T109" fmla="*/ 312 h 479"/>
              <a:gd name="T110" fmla="*/ 76 w 642"/>
              <a:gd name="T111" fmla="*/ 365 h 479"/>
              <a:gd name="T112" fmla="*/ 84 w 642"/>
              <a:gd name="T113" fmla="*/ 345 h 479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42"/>
              <a:gd name="T172" fmla="*/ 0 h 479"/>
              <a:gd name="T173" fmla="*/ 642 w 642"/>
              <a:gd name="T174" fmla="*/ 479 h 479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42" h="479">
                <a:moveTo>
                  <a:pt x="524" y="435"/>
                </a:moveTo>
                <a:cubicBezTo>
                  <a:pt x="539" y="424"/>
                  <a:pt x="557" y="404"/>
                  <a:pt x="553" y="374"/>
                </a:cubicBezTo>
                <a:cubicBezTo>
                  <a:pt x="548" y="335"/>
                  <a:pt x="539" y="313"/>
                  <a:pt x="524" y="297"/>
                </a:cubicBezTo>
                <a:cubicBezTo>
                  <a:pt x="524" y="435"/>
                  <a:pt x="524" y="435"/>
                  <a:pt x="524" y="435"/>
                </a:cubicBezTo>
                <a:close/>
                <a:moveTo>
                  <a:pt x="524" y="278"/>
                </a:moveTo>
                <a:cubicBezTo>
                  <a:pt x="529" y="281"/>
                  <a:pt x="534" y="282"/>
                  <a:pt x="537" y="283"/>
                </a:cubicBezTo>
                <a:cubicBezTo>
                  <a:pt x="562" y="287"/>
                  <a:pt x="578" y="271"/>
                  <a:pt x="588" y="265"/>
                </a:cubicBezTo>
                <a:cubicBezTo>
                  <a:pt x="597" y="259"/>
                  <a:pt x="608" y="265"/>
                  <a:pt x="608" y="265"/>
                </a:cubicBezTo>
                <a:cubicBezTo>
                  <a:pt x="608" y="265"/>
                  <a:pt x="603" y="247"/>
                  <a:pt x="588" y="247"/>
                </a:cubicBezTo>
                <a:cubicBezTo>
                  <a:pt x="574" y="247"/>
                  <a:pt x="557" y="256"/>
                  <a:pt x="550" y="248"/>
                </a:cubicBezTo>
                <a:cubicBezTo>
                  <a:pt x="543" y="239"/>
                  <a:pt x="580" y="233"/>
                  <a:pt x="585" y="230"/>
                </a:cubicBezTo>
                <a:cubicBezTo>
                  <a:pt x="591" y="227"/>
                  <a:pt x="619" y="203"/>
                  <a:pt x="623" y="188"/>
                </a:cubicBezTo>
                <a:cubicBezTo>
                  <a:pt x="629" y="174"/>
                  <a:pt x="628" y="174"/>
                  <a:pt x="628" y="174"/>
                </a:cubicBezTo>
                <a:cubicBezTo>
                  <a:pt x="628" y="174"/>
                  <a:pt x="632" y="172"/>
                  <a:pt x="635" y="168"/>
                </a:cubicBezTo>
                <a:cubicBezTo>
                  <a:pt x="640" y="162"/>
                  <a:pt x="642" y="156"/>
                  <a:pt x="642" y="150"/>
                </a:cubicBezTo>
                <a:cubicBezTo>
                  <a:pt x="642" y="149"/>
                  <a:pt x="642" y="149"/>
                  <a:pt x="642" y="149"/>
                </a:cubicBezTo>
                <a:cubicBezTo>
                  <a:pt x="642" y="147"/>
                  <a:pt x="642" y="147"/>
                  <a:pt x="642" y="147"/>
                </a:cubicBezTo>
                <a:cubicBezTo>
                  <a:pt x="642" y="137"/>
                  <a:pt x="636" y="125"/>
                  <a:pt x="628" y="120"/>
                </a:cubicBezTo>
                <a:cubicBezTo>
                  <a:pt x="628" y="120"/>
                  <a:pt x="630" y="114"/>
                  <a:pt x="625" y="112"/>
                </a:cubicBezTo>
                <a:cubicBezTo>
                  <a:pt x="620" y="110"/>
                  <a:pt x="609" y="109"/>
                  <a:pt x="608" y="119"/>
                </a:cubicBezTo>
                <a:cubicBezTo>
                  <a:pt x="608" y="122"/>
                  <a:pt x="608" y="125"/>
                  <a:pt x="610" y="127"/>
                </a:cubicBezTo>
                <a:cubicBezTo>
                  <a:pt x="611" y="129"/>
                  <a:pt x="614" y="131"/>
                  <a:pt x="618" y="130"/>
                </a:cubicBezTo>
                <a:cubicBezTo>
                  <a:pt x="623" y="130"/>
                  <a:pt x="627" y="125"/>
                  <a:pt x="627" y="123"/>
                </a:cubicBezTo>
                <a:cubicBezTo>
                  <a:pt x="630" y="125"/>
                  <a:pt x="632" y="128"/>
                  <a:pt x="635" y="132"/>
                </a:cubicBezTo>
                <a:cubicBezTo>
                  <a:pt x="637" y="135"/>
                  <a:pt x="639" y="140"/>
                  <a:pt x="639" y="145"/>
                </a:cubicBezTo>
                <a:cubicBezTo>
                  <a:pt x="640" y="154"/>
                  <a:pt x="636" y="163"/>
                  <a:pt x="625" y="168"/>
                </a:cubicBezTo>
                <a:cubicBezTo>
                  <a:pt x="618" y="171"/>
                  <a:pt x="606" y="171"/>
                  <a:pt x="601" y="164"/>
                </a:cubicBezTo>
                <a:cubicBezTo>
                  <a:pt x="596" y="157"/>
                  <a:pt x="585" y="151"/>
                  <a:pt x="571" y="151"/>
                </a:cubicBezTo>
                <a:cubicBezTo>
                  <a:pt x="556" y="152"/>
                  <a:pt x="530" y="159"/>
                  <a:pt x="529" y="160"/>
                </a:cubicBezTo>
                <a:cubicBezTo>
                  <a:pt x="528" y="160"/>
                  <a:pt x="526" y="161"/>
                  <a:pt x="524" y="162"/>
                </a:cubicBezTo>
                <a:cubicBezTo>
                  <a:pt x="524" y="208"/>
                  <a:pt x="524" y="208"/>
                  <a:pt x="524" y="208"/>
                </a:cubicBezTo>
                <a:cubicBezTo>
                  <a:pt x="526" y="208"/>
                  <a:pt x="529" y="207"/>
                  <a:pt x="531" y="206"/>
                </a:cubicBezTo>
                <a:cubicBezTo>
                  <a:pt x="565" y="195"/>
                  <a:pt x="586" y="189"/>
                  <a:pt x="586" y="189"/>
                </a:cubicBezTo>
                <a:cubicBezTo>
                  <a:pt x="567" y="202"/>
                  <a:pt x="546" y="211"/>
                  <a:pt x="524" y="217"/>
                </a:cubicBezTo>
                <a:cubicBezTo>
                  <a:pt x="524" y="278"/>
                  <a:pt x="524" y="278"/>
                  <a:pt x="524" y="278"/>
                </a:cubicBezTo>
                <a:close/>
                <a:moveTo>
                  <a:pt x="524" y="157"/>
                </a:moveTo>
                <a:cubicBezTo>
                  <a:pt x="524" y="116"/>
                  <a:pt x="524" y="116"/>
                  <a:pt x="524" y="116"/>
                </a:cubicBezTo>
                <a:cubicBezTo>
                  <a:pt x="538" y="114"/>
                  <a:pt x="549" y="113"/>
                  <a:pt x="551" y="113"/>
                </a:cubicBezTo>
                <a:cubicBezTo>
                  <a:pt x="554" y="112"/>
                  <a:pt x="562" y="95"/>
                  <a:pt x="562" y="95"/>
                </a:cubicBezTo>
                <a:cubicBezTo>
                  <a:pt x="562" y="95"/>
                  <a:pt x="562" y="99"/>
                  <a:pt x="560" y="108"/>
                </a:cubicBezTo>
                <a:cubicBezTo>
                  <a:pt x="558" y="116"/>
                  <a:pt x="552" y="128"/>
                  <a:pt x="546" y="133"/>
                </a:cubicBezTo>
                <a:cubicBezTo>
                  <a:pt x="542" y="137"/>
                  <a:pt x="531" y="149"/>
                  <a:pt x="524" y="157"/>
                </a:cubicBezTo>
                <a:close/>
                <a:moveTo>
                  <a:pt x="455" y="452"/>
                </a:moveTo>
                <a:cubicBezTo>
                  <a:pt x="466" y="463"/>
                  <a:pt x="468" y="463"/>
                  <a:pt x="468" y="463"/>
                </a:cubicBezTo>
                <a:cubicBezTo>
                  <a:pt x="468" y="463"/>
                  <a:pt x="477" y="436"/>
                  <a:pt x="477" y="427"/>
                </a:cubicBezTo>
                <a:cubicBezTo>
                  <a:pt x="477" y="417"/>
                  <a:pt x="468" y="401"/>
                  <a:pt x="479" y="403"/>
                </a:cubicBezTo>
                <a:cubicBezTo>
                  <a:pt x="491" y="405"/>
                  <a:pt x="508" y="445"/>
                  <a:pt x="508" y="445"/>
                </a:cubicBezTo>
                <a:cubicBezTo>
                  <a:pt x="508" y="445"/>
                  <a:pt x="515" y="442"/>
                  <a:pt x="524" y="435"/>
                </a:cubicBezTo>
                <a:cubicBezTo>
                  <a:pt x="524" y="297"/>
                  <a:pt x="524" y="297"/>
                  <a:pt x="524" y="297"/>
                </a:cubicBezTo>
                <a:cubicBezTo>
                  <a:pt x="520" y="292"/>
                  <a:pt x="516" y="289"/>
                  <a:pt x="511" y="285"/>
                </a:cubicBezTo>
                <a:cubicBezTo>
                  <a:pt x="496" y="275"/>
                  <a:pt x="472" y="263"/>
                  <a:pt x="455" y="255"/>
                </a:cubicBezTo>
                <a:cubicBezTo>
                  <a:pt x="455" y="277"/>
                  <a:pt x="455" y="277"/>
                  <a:pt x="455" y="277"/>
                </a:cubicBezTo>
                <a:cubicBezTo>
                  <a:pt x="462" y="283"/>
                  <a:pt x="468" y="289"/>
                  <a:pt x="472" y="295"/>
                </a:cubicBezTo>
                <a:cubicBezTo>
                  <a:pt x="487" y="320"/>
                  <a:pt x="497" y="353"/>
                  <a:pt x="497" y="353"/>
                </a:cubicBezTo>
                <a:cubicBezTo>
                  <a:pt x="497" y="353"/>
                  <a:pt x="479" y="319"/>
                  <a:pt x="455" y="292"/>
                </a:cubicBezTo>
                <a:cubicBezTo>
                  <a:pt x="455" y="452"/>
                  <a:pt x="455" y="452"/>
                  <a:pt x="455" y="452"/>
                </a:cubicBezTo>
                <a:close/>
                <a:moveTo>
                  <a:pt x="455" y="233"/>
                </a:moveTo>
                <a:cubicBezTo>
                  <a:pt x="455" y="158"/>
                  <a:pt x="455" y="158"/>
                  <a:pt x="455" y="158"/>
                </a:cubicBezTo>
                <a:cubicBezTo>
                  <a:pt x="463" y="144"/>
                  <a:pt x="479" y="135"/>
                  <a:pt x="495" y="125"/>
                </a:cubicBezTo>
                <a:cubicBezTo>
                  <a:pt x="504" y="121"/>
                  <a:pt x="515" y="118"/>
                  <a:pt x="524" y="116"/>
                </a:cubicBezTo>
                <a:cubicBezTo>
                  <a:pt x="524" y="157"/>
                  <a:pt x="524" y="157"/>
                  <a:pt x="524" y="157"/>
                </a:cubicBezTo>
                <a:cubicBezTo>
                  <a:pt x="520" y="162"/>
                  <a:pt x="517" y="166"/>
                  <a:pt x="517" y="166"/>
                </a:cubicBezTo>
                <a:cubicBezTo>
                  <a:pt x="517" y="166"/>
                  <a:pt x="521" y="164"/>
                  <a:pt x="524" y="162"/>
                </a:cubicBezTo>
                <a:cubicBezTo>
                  <a:pt x="524" y="208"/>
                  <a:pt x="524" y="208"/>
                  <a:pt x="524" y="208"/>
                </a:cubicBezTo>
                <a:cubicBezTo>
                  <a:pt x="492" y="218"/>
                  <a:pt x="462" y="222"/>
                  <a:pt x="462" y="222"/>
                </a:cubicBezTo>
                <a:cubicBezTo>
                  <a:pt x="473" y="224"/>
                  <a:pt x="484" y="224"/>
                  <a:pt x="494" y="223"/>
                </a:cubicBezTo>
                <a:cubicBezTo>
                  <a:pt x="505" y="222"/>
                  <a:pt x="515" y="220"/>
                  <a:pt x="524" y="217"/>
                </a:cubicBezTo>
                <a:cubicBezTo>
                  <a:pt x="524" y="278"/>
                  <a:pt x="524" y="278"/>
                  <a:pt x="524" y="278"/>
                </a:cubicBezTo>
                <a:cubicBezTo>
                  <a:pt x="502" y="268"/>
                  <a:pt x="473" y="242"/>
                  <a:pt x="459" y="234"/>
                </a:cubicBezTo>
                <a:cubicBezTo>
                  <a:pt x="458" y="234"/>
                  <a:pt x="456" y="233"/>
                  <a:pt x="455" y="233"/>
                </a:cubicBezTo>
                <a:close/>
                <a:moveTo>
                  <a:pt x="388" y="453"/>
                </a:moveTo>
                <a:cubicBezTo>
                  <a:pt x="392" y="456"/>
                  <a:pt x="396" y="458"/>
                  <a:pt x="400" y="460"/>
                </a:cubicBezTo>
                <a:cubicBezTo>
                  <a:pt x="407" y="463"/>
                  <a:pt x="414" y="460"/>
                  <a:pt x="418" y="456"/>
                </a:cubicBezTo>
                <a:cubicBezTo>
                  <a:pt x="423" y="450"/>
                  <a:pt x="424" y="441"/>
                  <a:pt x="414" y="437"/>
                </a:cubicBezTo>
                <a:cubicBezTo>
                  <a:pt x="405" y="433"/>
                  <a:pt x="398" y="433"/>
                  <a:pt x="398" y="433"/>
                </a:cubicBezTo>
                <a:cubicBezTo>
                  <a:pt x="398" y="433"/>
                  <a:pt x="399" y="437"/>
                  <a:pt x="406" y="439"/>
                </a:cubicBezTo>
                <a:cubicBezTo>
                  <a:pt x="416" y="442"/>
                  <a:pt x="419" y="448"/>
                  <a:pt x="416" y="452"/>
                </a:cubicBezTo>
                <a:cubicBezTo>
                  <a:pt x="410" y="460"/>
                  <a:pt x="401" y="457"/>
                  <a:pt x="393" y="452"/>
                </a:cubicBezTo>
                <a:cubicBezTo>
                  <a:pt x="391" y="451"/>
                  <a:pt x="390" y="450"/>
                  <a:pt x="388" y="448"/>
                </a:cubicBezTo>
                <a:cubicBezTo>
                  <a:pt x="388" y="453"/>
                  <a:pt x="388" y="453"/>
                  <a:pt x="388" y="453"/>
                </a:cubicBezTo>
                <a:close/>
                <a:moveTo>
                  <a:pt x="388" y="316"/>
                </a:moveTo>
                <a:cubicBezTo>
                  <a:pt x="388" y="134"/>
                  <a:pt x="388" y="134"/>
                  <a:pt x="388" y="134"/>
                </a:cubicBezTo>
                <a:cubicBezTo>
                  <a:pt x="400" y="164"/>
                  <a:pt x="392" y="227"/>
                  <a:pt x="392" y="227"/>
                </a:cubicBezTo>
                <a:cubicBezTo>
                  <a:pt x="411" y="212"/>
                  <a:pt x="409" y="175"/>
                  <a:pt x="399" y="144"/>
                </a:cubicBezTo>
                <a:cubicBezTo>
                  <a:pt x="396" y="134"/>
                  <a:pt x="393" y="125"/>
                  <a:pt x="388" y="117"/>
                </a:cubicBezTo>
                <a:cubicBezTo>
                  <a:pt x="388" y="29"/>
                  <a:pt x="388" y="29"/>
                  <a:pt x="388" y="29"/>
                </a:cubicBezTo>
                <a:cubicBezTo>
                  <a:pt x="392" y="31"/>
                  <a:pt x="395" y="33"/>
                  <a:pt x="398" y="35"/>
                </a:cubicBezTo>
                <a:cubicBezTo>
                  <a:pt x="418" y="50"/>
                  <a:pt x="427" y="78"/>
                  <a:pt x="436" y="107"/>
                </a:cubicBezTo>
                <a:cubicBezTo>
                  <a:pt x="445" y="136"/>
                  <a:pt x="426" y="188"/>
                  <a:pt x="420" y="197"/>
                </a:cubicBezTo>
                <a:cubicBezTo>
                  <a:pt x="414" y="206"/>
                  <a:pt x="424" y="228"/>
                  <a:pt x="424" y="228"/>
                </a:cubicBezTo>
                <a:cubicBezTo>
                  <a:pt x="424" y="228"/>
                  <a:pt x="440" y="218"/>
                  <a:pt x="445" y="213"/>
                </a:cubicBezTo>
                <a:cubicBezTo>
                  <a:pt x="449" y="208"/>
                  <a:pt x="446" y="189"/>
                  <a:pt x="451" y="169"/>
                </a:cubicBezTo>
                <a:cubicBezTo>
                  <a:pt x="452" y="165"/>
                  <a:pt x="453" y="161"/>
                  <a:pt x="455" y="158"/>
                </a:cubicBezTo>
                <a:cubicBezTo>
                  <a:pt x="455" y="233"/>
                  <a:pt x="455" y="233"/>
                  <a:pt x="455" y="233"/>
                </a:cubicBezTo>
                <a:cubicBezTo>
                  <a:pt x="441" y="228"/>
                  <a:pt x="439" y="248"/>
                  <a:pt x="439" y="248"/>
                </a:cubicBezTo>
                <a:cubicBezTo>
                  <a:pt x="439" y="248"/>
                  <a:pt x="446" y="251"/>
                  <a:pt x="455" y="255"/>
                </a:cubicBezTo>
                <a:cubicBezTo>
                  <a:pt x="455" y="277"/>
                  <a:pt x="455" y="277"/>
                  <a:pt x="455" y="277"/>
                </a:cubicBezTo>
                <a:cubicBezTo>
                  <a:pt x="437" y="261"/>
                  <a:pt x="414" y="251"/>
                  <a:pt x="414" y="251"/>
                </a:cubicBezTo>
                <a:cubicBezTo>
                  <a:pt x="414" y="251"/>
                  <a:pt x="428" y="260"/>
                  <a:pt x="453" y="289"/>
                </a:cubicBezTo>
                <a:cubicBezTo>
                  <a:pt x="454" y="290"/>
                  <a:pt x="454" y="291"/>
                  <a:pt x="455" y="292"/>
                </a:cubicBezTo>
                <a:cubicBezTo>
                  <a:pt x="455" y="452"/>
                  <a:pt x="455" y="452"/>
                  <a:pt x="455" y="452"/>
                </a:cubicBezTo>
                <a:cubicBezTo>
                  <a:pt x="453" y="449"/>
                  <a:pt x="451" y="447"/>
                  <a:pt x="448" y="443"/>
                </a:cubicBezTo>
                <a:cubicBezTo>
                  <a:pt x="432" y="424"/>
                  <a:pt x="413" y="371"/>
                  <a:pt x="412" y="365"/>
                </a:cubicBezTo>
                <a:cubicBezTo>
                  <a:pt x="411" y="358"/>
                  <a:pt x="410" y="299"/>
                  <a:pt x="403" y="292"/>
                </a:cubicBezTo>
                <a:cubicBezTo>
                  <a:pt x="396" y="286"/>
                  <a:pt x="394" y="306"/>
                  <a:pt x="388" y="316"/>
                </a:cubicBezTo>
                <a:close/>
                <a:moveTo>
                  <a:pt x="341" y="182"/>
                </a:moveTo>
                <a:cubicBezTo>
                  <a:pt x="344" y="185"/>
                  <a:pt x="346" y="187"/>
                  <a:pt x="348" y="188"/>
                </a:cubicBezTo>
                <a:cubicBezTo>
                  <a:pt x="355" y="193"/>
                  <a:pt x="363" y="206"/>
                  <a:pt x="352" y="206"/>
                </a:cubicBezTo>
                <a:cubicBezTo>
                  <a:pt x="349" y="206"/>
                  <a:pt x="346" y="205"/>
                  <a:pt x="341" y="203"/>
                </a:cubicBezTo>
                <a:cubicBezTo>
                  <a:pt x="341" y="230"/>
                  <a:pt x="341" y="230"/>
                  <a:pt x="341" y="230"/>
                </a:cubicBezTo>
                <a:cubicBezTo>
                  <a:pt x="358" y="238"/>
                  <a:pt x="370" y="244"/>
                  <a:pt x="367" y="243"/>
                </a:cubicBezTo>
                <a:cubicBezTo>
                  <a:pt x="358" y="240"/>
                  <a:pt x="349" y="238"/>
                  <a:pt x="341" y="235"/>
                </a:cubicBezTo>
                <a:cubicBezTo>
                  <a:pt x="341" y="278"/>
                  <a:pt x="341" y="278"/>
                  <a:pt x="341" y="278"/>
                </a:cubicBezTo>
                <a:cubicBezTo>
                  <a:pt x="349" y="269"/>
                  <a:pt x="357" y="264"/>
                  <a:pt x="357" y="264"/>
                </a:cubicBezTo>
                <a:cubicBezTo>
                  <a:pt x="357" y="264"/>
                  <a:pt x="350" y="277"/>
                  <a:pt x="344" y="288"/>
                </a:cubicBezTo>
                <a:cubicBezTo>
                  <a:pt x="343" y="290"/>
                  <a:pt x="342" y="292"/>
                  <a:pt x="341" y="294"/>
                </a:cubicBezTo>
                <a:cubicBezTo>
                  <a:pt x="341" y="359"/>
                  <a:pt x="341" y="359"/>
                  <a:pt x="341" y="359"/>
                </a:cubicBezTo>
                <a:cubicBezTo>
                  <a:pt x="357" y="357"/>
                  <a:pt x="382" y="327"/>
                  <a:pt x="388" y="317"/>
                </a:cubicBezTo>
                <a:cubicBezTo>
                  <a:pt x="388" y="317"/>
                  <a:pt x="388" y="317"/>
                  <a:pt x="388" y="316"/>
                </a:cubicBezTo>
                <a:cubicBezTo>
                  <a:pt x="388" y="134"/>
                  <a:pt x="388" y="134"/>
                  <a:pt x="388" y="134"/>
                </a:cubicBezTo>
                <a:cubicBezTo>
                  <a:pt x="388" y="134"/>
                  <a:pt x="388" y="134"/>
                  <a:pt x="388" y="133"/>
                </a:cubicBezTo>
                <a:cubicBezTo>
                  <a:pt x="376" y="104"/>
                  <a:pt x="371" y="98"/>
                  <a:pt x="371" y="98"/>
                </a:cubicBezTo>
                <a:cubicBezTo>
                  <a:pt x="376" y="98"/>
                  <a:pt x="383" y="106"/>
                  <a:pt x="388" y="117"/>
                </a:cubicBezTo>
                <a:cubicBezTo>
                  <a:pt x="388" y="29"/>
                  <a:pt x="388" y="29"/>
                  <a:pt x="388" y="29"/>
                </a:cubicBezTo>
                <a:cubicBezTo>
                  <a:pt x="369" y="15"/>
                  <a:pt x="347" y="0"/>
                  <a:pt x="347" y="0"/>
                </a:cubicBezTo>
                <a:cubicBezTo>
                  <a:pt x="347" y="0"/>
                  <a:pt x="360" y="22"/>
                  <a:pt x="353" y="28"/>
                </a:cubicBezTo>
                <a:cubicBezTo>
                  <a:pt x="348" y="32"/>
                  <a:pt x="344" y="31"/>
                  <a:pt x="341" y="28"/>
                </a:cubicBezTo>
                <a:cubicBezTo>
                  <a:pt x="341" y="182"/>
                  <a:pt x="341" y="182"/>
                  <a:pt x="341" y="182"/>
                </a:cubicBezTo>
                <a:close/>
                <a:moveTo>
                  <a:pt x="341" y="459"/>
                </a:moveTo>
                <a:cubicBezTo>
                  <a:pt x="351" y="479"/>
                  <a:pt x="351" y="479"/>
                  <a:pt x="351" y="479"/>
                </a:cubicBezTo>
                <a:cubicBezTo>
                  <a:pt x="351" y="479"/>
                  <a:pt x="364" y="478"/>
                  <a:pt x="359" y="466"/>
                </a:cubicBezTo>
                <a:cubicBezTo>
                  <a:pt x="355" y="459"/>
                  <a:pt x="350" y="448"/>
                  <a:pt x="341" y="438"/>
                </a:cubicBezTo>
                <a:cubicBezTo>
                  <a:pt x="341" y="459"/>
                  <a:pt x="341" y="459"/>
                  <a:pt x="341" y="459"/>
                </a:cubicBezTo>
                <a:close/>
                <a:moveTo>
                  <a:pt x="341" y="411"/>
                </a:moveTo>
                <a:cubicBezTo>
                  <a:pt x="341" y="404"/>
                  <a:pt x="341" y="404"/>
                  <a:pt x="341" y="404"/>
                </a:cubicBezTo>
                <a:cubicBezTo>
                  <a:pt x="345" y="405"/>
                  <a:pt x="349" y="406"/>
                  <a:pt x="353" y="407"/>
                </a:cubicBezTo>
                <a:cubicBezTo>
                  <a:pt x="375" y="413"/>
                  <a:pt x="375" y="431"/>
                  <a:pt x="377" y="435"/>
                </a:cubicBezTo>
                <a:cubicBezTo>
                  <a:pt x="378" y="438"/>
                  <a:pt x="383" y="443"/>
                  <a:pt x="388" y="448"/>
                </a:cubicBezTo>
                <a:cubicBezTo>
                  <a:pt x="388" y="453"/>
                  <a:pt x="388" y="453"/>
                  <a:pt x="388" y="453"/>
                </a:cubicBezTo>
                <a:cubicBezTo>
                  <a:pt x="384" y="450"/>
                  <a:pt x="381" y="447"/>
                  <a:pt x="381" y="447"/>
                </a:cubicBezTo>
                <a:cubicBezTo>
                  <a:pt x="381" y="447"/>
                  <a:pt x="380" y="452"/>
                  <a:pt x="378" y="460"/>
                </a:cubicBezTo>
                <a:cubicBezTo>
                  <a:pt x="376" y="468"/>
                  <a:pt x="364" y="477"/>
                  <a:pt x="364" y="477"/>
                </a:cubicBezTo>
                <a:cubicBezTo>
                  <a:pt x="364" y="477"/>
                  <a:pt x="376" y="452"/>
                  <a:pt x="376" y="445"/>
                </a:cubicBezTo>
                <a:cubicBezTo>
                  <a:pt x="376" y="439"/>
                  <a:pt x="375" y="438"/>
                  <a:pt x="370" y="439"/>
                </a:cubicBezTo>
                <a:cubicBezTo>
                  <a:pt x="366" y="439"/>
                  <a:pt x="369" y="431"/>
                  <a:pt x="369" y="431"/>
                </a:cubicBezTo>
                <a:cubicBezTo>
                  <a:pt x="370" y="421"/>
                  <a:pt x="360" y="415"/>
                  <a:pt x="347" y="412"/>
                </a:cubicBezTo>
                <a:cubicBezTo>
                  <a:pt x="345" y="412"/>
                  <a:pt x="343" y="411"/>
                  <a:pt x="341" y="411"/>
                </a:cubicBezTo>
                <a:close/>
                <a:moveTo>
                  <a:pt x="296" y="12"/>
                </a:moveTo>
                <a:cubicBezTo>
                  <a:pt x="296" y="12"/>
                  <a:pt x="301" y="26"/>
                  <a:pt x="295" y="34"/>
                </a:cubicBezTo>
                <a:cubicBezTo>
                  <a:pt x="289" y="42"/>
                  <a:pt x="274" y="89"/>
                  <a:pt x="297" y="127"/>
                </a:cubicBezTo>
                <a:cubicBezTo>
                  <a:pt x="315" y="158"/>
                  <a:pt x="331" y="174"/>
                  <a:pt x="341" y="182"/>
                </a:cubicBezTo>
                <a:cubicBezTo>
                  <a:pt x="341" y="28"/>
                  <a:pt x="341" y="28"/>
                  <a:pt x="341" y="28"/>
                </a:cubicBezTo>
                <a:cubicBezTo>
                  <a:pt x="340" y="26"/>
                  <a:pt x="339" y="24"/>
                  <a:pt x="338" y="22"/>
                </a:cubicBezTo>
                <a:cubicBezTo>
                  <a:pt x="335" y="16"/>
                  <a:pt x="329" y="6"/>
                  <a:pt x="329" y="6"/>
                </a:cubicBezTo>
                <a:cubicBezTo>
                  <a:pt x="329" y="6"/>
                  <a:pt x="338" y="28"/>
                  <a:pt x="334" y="32"/>
                </a:cubicBezTo>
                <a:cubicBezTo>
                  <a:pt x="330" y="37"/>
                  <a:pt x="324" y="43"/>
                  <a:pt x="319" y="36"/>
                </a:cubicBezTo>
                <a:cubicBezTo>
                  <a:pt x="313" y="28"/>
                  <a:pt x="311" y="20"/>
                  <a:pt x="306" y="16"/>
                </a:cubicBezTo>
                <a:cubicBezTo>
                  <a:pt x="302" y="13"/>
                  <a:pt x="296" y="12"/>
                  <a:pt x="296" y="12"/>
                </a:cubicBezTo>
                <a:close/>
                <a:moveTo>
                  <a:pt x="341" y="203"/>
                </a:moveTo>
                <a:cubicBezTo>
                  <a:pt x="341" y="230"/>
                  <a:pt x="341" y="230"/>
                  <a:pt x="341" y="230"/>
                </a:cubicBezTo>
                <a:cubicBezTo>
                  <a:pt x="308" y="215"/>
                  <a:pt x="259" y="193"/>
                  <a:pt x="273" y="202"/>
                </a:cubicBezTo>
                <a:cubicBezTo>
                  <a:pt x="294" y="216"/>
                  <a:pt x="313" y="227"/>
                  <a:pt x="337" y="234"/>
                </a:cubicBezTo>
                <a:cubicBezTo>
                  <a:pt x="338" y="234"/>
                  <a:pt x="340" y="235"/>
                  <a:pt x="341" y="235"/>
                </a:cubicBezTo>
                <a:cubicBezTo>
                  <a:pt x="341" y="278"/>
                  <a:pt x="341" y="278"/>
                  <a:pt x="341" y="278"/>
                </a:cubicBezTo>
                <a:cubicBezTo>
                  <a:pt x="337" y="284"/>
                  <a:pt x="332" y="292"/>
                  <a:pt x="330" y="301"/>
                </a:cubicBezTo>
                <a:cubicBezTo>
                  <a:pt x="324" y="326"/>
                  <a:pt x="325" y="351"/>
                  <a:pt x="325" y="351"/>
                </a:cubicBezTo>
                <a:cubicBezTo>
                  <a:pt x="325" y="351"/>
                  <a:pt x="335" y="312"/>
                  <a:pt x="341" y="294"/>
                </a:cubicBezTo>
                <a:cubicBezTo>
                  <a:pt x="341" y="359"/>
                  <a:pt x="341" y="359"/>
                  <a:pt x="341" y="359"/>
                </a:cubicBezTo>
                <a:cubicBezTo>
                  <a:pt x="341" y="359"/>
                  <a:pt x="340" y="359"/>
                  <a:pt x="339" y="359"/>
                </a:cubicBezTo>
                <a:cubicBezTo>
                  <a:pt x="324" y="359"/>
                  <a:pt x="326" y="377"/>
                  <a:pt x="326" y="377"/>
                </a:cubicBezTo>
                <a:cubicBezTo>
                  <a:pt x="326" y="377"/>
                  <a:pt x="313" y="365"/>
                  <a:pt x="308" y="338"/>
                </a:cubicBezTo>
                <a:cubicBezTo>
                  <a:pt x="305" y="313"/>
                  <a:pt x="323" y="278"/>
                  <a:pt x="328" y="269"/>
                </a:cubicBezTo>
                <a:cubicBezTo>
                  <a:pt x="321" y="270"/>
                  <a:pt x="310" y="272"/>
                  <a:pt x="300" y="275"/>
                </a:cubicBezTo>
                <a:cubicBezTo>
                  <a:pt x="289" y="279"/>
                  <a:pt x="281" y="283"/>
                  <a:pt x="276" y="288"/>
                </a:cubicBezTo>
                <a:cubicBezTo>
                  <a:pt x="270" y="294"/>
                  <a:pt x="266" y="302"/>
                  <a:pt x="264" y="313"/>
                </a:cubicBezTo>
                <a:cubicBezTo>
                  <a:pt x="264" y="313"/>
                  <a:pt x="270" y="310"/>
                  <a:pt x="275" y="311"/>
                </a:cubicBezTo>
                <a:cubicBezTo>
                  <a:pt x="280" y="312"/>
                  <a:pt x="275" y="322"/>
                  <a:pt x="272" y="323"/>
                </a:cubicBezTo>
                <a:cubicBezTo>
                  <a:pt x="269" y="324"/>
                  <a:pt x="261" y="318"/>
                  <a:pt x="261" y="318"/>
                </a:cubicBezTo>
                <a:cubicBezTo>
                  <a:pt x="256" y="334"/>
                  <a:pt x="259" y="406"/>
                  <a:pt x="296" y="405"/>
                </a:cubicBezTo>
                <a:cubicBezTo>
                  <a:pt x="313" y="405"/>
                  <a:pt x="326" y="402"/>
                  <a:pt x="341" y="404"/>
                </a:cubicBezTo>
                <a:cubicBezTo>
                  <a:pt x="341" y="411"/>
                  <a:pt x="341" y="411"/>
                  <a:pt x="341" y="411"/>
                </a:cubicBezTo>
                <a:cubicBezTo>
                  <a:pt x="324" y="409"/>
                  <a:pt x="305" y="411"/>
                  <a:pt x="303" y="413"/>
                </a:cubicBezTo>
                <a:cubicBezTo>
                  <a:pt x="303" y="413"/>
                  <a:pt x="307" y="414"/>
                  <a:pt x="325" y="424"/>
                </a:cubicBezTo>
                <a:cubicBezTo>
                  <a:pt x="331" y="427"/>
                  <a:pt x="336" y="432"/>
                  <a:pt x="341" y="438"/>
                </a:cubicBezTo>
                <a:cubicBezTo>
                  <a:pt x="341" y="459"/>
                  <a:pt x="341" y="459"/>
                  <a:pt x="341" y="459"/>
                </a:cubicBezTo>
                <a:cubicBezTo>
                  <a:pt x="335" y="445"/>
                  <a:pt x="335" y="445"/>
                  <a:pt x="335" y="445"/>
                </a:cubicBezTo>
                <a:cubicBezTo>
                  <a:pt x="315" y="432"/>
                  <a:pt x="315" y="432"/>
                  <a:pt x="315" y="432"/>
                </a:cubicBezTo>
                <a:cubicBezTo>
                  <a:pt x="315" y="432"/>
                  <a:pt x="294" y="421"/>
                  <a:pt x="275" y="406"/>
                </a:cubicBezTo>
                <a:cubicBezTo>
                  <a:pt x="257" y="391"/>
                  <a:pt x="250" y="352"/>
                  <a:pt x="251" y="339"/>
                </a:cubicBezTo>
                <a:cubicBezTo>
                  <a:pt x="252" y="327"/>
                  <a:pt x="257" y="294"/>
                  <a:pt x="256" y="274"/>
                </a:cubicBezTo>
                <a:cubicBezTo>
                  <a:pt x="255" y="257"/>
                  <a:pt x="252" y="249"/>
                  <a:pt x="247" y="245"/>
                </a:cubicBezTo>
                <a:cubicBezTo>
                  <a:pt x="232" y="237"/>
                  <a:pt x="211" y="245"/>
                  <a:pt x="214" y="265"/>
                </a:cubicBezTo>
                <a:cubicBezTo>
                  <a:pt x="216" y="273"/>
                  <a:pt x="220" y="281"/>
                  <a:pt x="221" y="283"/>
                </a:cubicBezTo>
                <a:cubicBezTo>
                  <a:pt x="225" y="283"/>
                  <a:pt x="228" y="283"/>
                  <a:pt x="229" y="281"/>
                </a:cubicBezTo>
                <a:cubicBezTo>
                  <a:pt x="232" y="277"/>
                  <a:pt x="232" y="270"/>
                  <a:pt x="232" y="270"/>
                </a:cubicBezTo>
                <a:cubicBezTo>
                  <a:pt x="232" y="270"/>
                  <a:pt x="239" y="286"/>
                  <a:pt x="234" y="304"/>
                </a:cubicBezTo>
                <a:cubicBezTo>
                  <a:pt x="229" y="319"/>
                  <a:pt x="211" y="334"/>
                  <a:pt x="207" y="336"/>
                </a:cubicBezTo>
                <a:cubicBezTo>
                  <a:pt x="207" y="319"/>
                  <a:pt x="207" y="319"/>
                  <a:pt x="207" y="319"/>
                </a:cubicBezTo>
                <a:cubicBezTo>
                  <a:pt x="209" y="317"/>
                  <a:pt x="211" y="316"/>
                  <a:pt x="212" y="314"/>
                </a:cubicBezTo>
                <a:cubicBezTo>
                  <a:pt x="219" y="304"/>
                  <a:pt x="226" y="291"/>
                  <a:pt x="226" y="291"/>
                </a:cubicBezTo>
                <a:cubicBezTo>
                  <a:pt x="226" y="291"/>
                  <a:pt x="214" y="305"/>
                  <a:pt x="209" y="310"/>
                </a:cubicBezTo>
                <a:cubicBezTo>
                  <a:pt x="208" y="311"/>
                  <a:pt x="208" y="312"/>
                  <a:pt x="207" y="312"/>
                </a:cubicBezTo>
                <a:cubicBezTo>
                  <a:pt x="207" y="283"/>
                  <a:pt x="207" y="283"/>
                  <a:pt x="207" y="283"/>
                </a:cubicBezTo>
                <a:cubicBezTo>
                  <a:pt x="209" y="283"/>
                  <a:pt x="211" y="283"/>
                  <a:pt x="214" y="283"/>
                </a:cubicBezTo>
                <a:cubicBezTo>
                  <a:pt x="213" y="279"/>
                  <a:pt x="211" y="274"/>
                  <a:pt x="210" y="270"/>
                </a:cubicBezTo>
                <a:cubicBezTo>
                  <a:pt x="207" y="261"/>
                  <a:pt x="207" y="252"/>
                  <a:pt x="212" y="245"/>
                </a:cubicBezTo>
                <a:cubicBezTo>
                  <a:pt x="217" y="240"/>
                  <a:pt x="222" y="237"/>
                  <a:pt x="227" y="236"/>
                </a:cubicBezTo>
                <a:cubicBezTo>
                  <a:pt x="243" y="232"/>
                  <a:pt x="254" y="241"/>
                  <a:pt x="259" y="252"/>
                </a:cubicBezTo>
                <a:cubicBezTo>
                  <a:pt x="264" y="265"/>
                  <a:pt x="262" y="279"/>
                  <a:pt x="264" y="293"/>
                </a:cubicBezTo>
                <a:cubicBezTo>
                  <a:pt x="264" y="293"/>
                  <a:pt x="266" y="291"/>
                  <a:pt x="269" y="288"/>
                </a:cubicBezTo>
                <a:cubicBezTo>
                  <a:pt x="278" y="279"/>
                  <a:pt x="284" y="275"/>
                  <a:pt x="297" y="271"/>
                </a:cubicBezTo>
                <a:cubicBezTo>
                  <a:pt x="321" y="263"/>
                  <a:pt x="321" y="263"/>
                  <a:pt x="321" y="263"/>
                </a:cubicBezTo>
                <a:cubicBezTo>
                  <a:pt x="307" y="258"/>
                  <a:pt x="280" y="246"/>
                  <a:pt x="267" y="227"/>
                </a:cubicBezTo>
                <a:cubicBezTo>
                  <a:pt x="249" y="201"/>
                  <a:pt x="252" y="173"/>
                  <a:pt x="252" y="173"/>
                </a:cubicBezTo>
                <a:cubicBezTo>
                  <a:pt x="252" y="173"/>
                  <a:pt x="258" y="184"/>
                  <a:pt x="264" y="188"/>
                </a:cubicBezTo>
                <a:cubicBezTo>
                  <a:pt x="270" y="194"/>
                  <a:pt x="295" y="179"/>
                  <a:pt x="302" y="179"/>
                </a:cubicBezTo>
                <a:cubicBezTo>
                  <a:pt x="308" y="179"/>
                  <a:pt x="327" y="195"/>
                  <a:pt x="341" y="203"/>
                </a:cubicBezTo>
                <a:close/>
                <a:moveTo>
                  <a:pt x="207" y="391"/>
                </a:moveTo>
                <a:cubicBezTo>
                  <a:pt x="211" y="392"/>
                  <a:pt x="215" y="393"/>
                  <a:pt x="217" y="392"/>
                </a:cubicBezTo>
                <a:cubicBezTo>
                  <a:pt x="226" y="389"/>
                  <a:pt x="229" y="400"/>
                  <a:pt x="229" y="400"/>
                </a:cubicBezTo>
                <a:cubicBezTo>
                  <a:pt x="229" y="400"/>
                  <a:pt x="234" y="390"/>
                  <a:pt x="231" y="374"/>
                </a:cubicBezTo>
                <a:cubicBezTo>
                  <a:pt x="229" y="359"/>
                  <a:pt x="211" y="341"/>
                  <a:pt x="207" y="338"/>
                </a:cubicBezTo>
                <a:cubicBezTo>
                  <a:pt x="207" y="350"/>
                  <a:pt x="207" y="350"/>
                  <a:pt x="207" y="350"/>
                </a:cubicBezTo>
                <a:cubicBezTo>
                  <a:pt x="209" y="352"/>
                  <a:pt x="211" y="354"/>
                  <a:pt x="212" y="357"/>
                </a:cubicBezTo>
                <a:cubicBezTo>
                  <a:pt x="220" y="370"/>
                  <a:pt x="224" y="385"/>
                  <a:pt x="224" y="385"/>
                </a:cubicBezTo>
                <a:cubicBezTo>
                  <a:pt x="224" y="385"/>
                  <a:pt x="214" y="368"/>
                  <a:pt x="207" y="358"/>
                </a:cubicBezTo>
                <a:lnTo>
                  <a:pt x="207" y="391"/>
                </a:lnTo>
                <a:close/>
                <a:moveTo>
                  <a:pt x="207" y="283"/>
                </a:moveTo>
                <a:cubicBezTo>
                  <a:pt x="206" y="283"/>
                  <a:pt x="206" y="283"/>
                  <a:pt x="205" y="283"/>
                </a:cubicBezTo>
                <a:cubicBezTo>
                  <a:pt x="201" y="284"/>
                  <a:pt x="188" y="305"/>
                  <a:pt x="182" y="307"/>
                </a:cubicBezTo>
                <a:cubicBezTo>
                  <a:pt x="176" y="310"/>
                  <a:pt x="178" y="300"/>
                  <a:pt x="181" y="296"/>
                </a:cubicBezTo>
                <a:cubicBezTo>
                  <a:pt x="184" y="292"/>
                  <a:pt x="193" y="279"/>
                  <a:pt x="199" y="253"/>
                </a:cubicBezTo>
                <a:cubicBezTo>
                  <a:pt x="204" y="227"/>
                  <a:pt x="188" y="203"/>
                  <a:pt x="183" y="199"/>
                </a:cubicBezTo>
                <a:cubicBezTo>
                  <a:pt x="178" y="196"/>
                  <a:pt x="178" y="187"/>
                  <a:pt x="178" y="187"/>
                </a:cubicBezTo>
                <a:cubicBezTo>
                  <a:pt x="178" y="187"/>
                  <a:pt x="175" y="188"/>
                  <a:pt x="173" y="192"/>
                </a:cubicBezTo>
                <a:cubicBezTo>
                  <a:pt x="171" y="195"/>
                  <a:pt x="171" y="200"/>
                  <a:pt x="169" y="205"/>
                </a:cubicBezTo>
                <a:cubicBezTo>
                  <a:pt x="168" y="210"/>
                  <a:pt x="164" y="208"/>
                  <a:pt x="160" y="206"/>
                </a:cubicBezTo>
                <a:cubicBezTo>
                  <a:pt x="157" y="203"/>
                  <a:pt x="158" y="190"/>
                  <a:pt x="158" y="190"/>
                </a:cubicBezTo>
                <a:cubicBezTo>
                  <a:pt x="158" y="190"/>
                  <a:pt x="157" y="197"/>
                  <a:pt x="156" y="200"/>
                </a:cubicBezTo>
                <a:cubicBezTo>
                  <a:pt x="156" y="203"/>
                  <a:pt x="155" y="205"/>
                  <a:pt x="154" y="206"/>
                </a:cubicBezTo>
                <a:cubicBezTo>
                  <a:pt x="154" y="302"/>
                  <a:pt x="154" y="302"/>
                  <a:pt x="154" y="302"/>
                </a:cubicBezTo>
                <a:cubicBezTo>
                  <a:pt x="158" y="315"/>
                  <a:pt x="164" y="326"/>
                  <a:pt x="164" y="326"/>
                </a:cubicBezTo>
                <a:cubicBezTo>
                  <a:pt x="164" y="326"/>
                  <a:pt x="159" y="326"/>
                  <a:pt x="155" y="319"/>
                </a:cubicBezTo>
                <a:cubicBezTo>
                  <a:pt x="154" y="318"/>
                  <a:pt x="154" y="317"/>
                  <a:pt x="154" y="316"/>
                </a:cubicBezTo>
                <a:cubicBezTo>
                  <a:pt x="154" y="346"/>
                  <a:pt x="154" y="346"/>
                  <a:pt x="154" y="346"/>
                </a:cubicBezTo>
                <a:cubicBezTo>
                  <a:pt x="154" y="344"/>
                  <a:pt x="155" y="344"/>
                  <a:pt x="155" y="344"/>
                </a:cubicBezTo>
                <a:cubicBezTo>
                  <a:pt x="155" y="344"/>
                  <a:pt x="155" y="345"/>
                  <a:pt x="154" y="346"/>
                </a:cubicBezTo>
                <a:cubicBezTo>
                  <a:pt x="154" y="459"/>
                  <a:pt x="154" y="459"/>
                  <a:pt x="154" y="459"/>
                </a:cubicBezTo>
                <a:cubicBezTo>
                  <a:pt x="157" y="466"/>
                  <a:pt x="164" y="474"/>
                  <a:pt x="164" y="474"/>
                </a:cubicBezTo>
                <a:cubicBezTo>
                  <a:pt x="164" y="474"/>
                  <a:pt x="165" y="474"/>
                  <a:pt x="171" y="460"/>
                </a:cubicBezTo>
                <a:cubicBezTo>
                  <a:pt x="177" y="445"/>
                  <a:pt x="178" y="412"/>
                  <a:pt x="177" y="408"/>
                </a:cubicBezTo>
                <a:cubicBezTo>
                  <a:pt x="177" y="404"/>
                  <a:pt x="166" y="370"/>
                  <a:pt x="169" y="365"/>
                </a:cubicBezTo>
                <a:cubicBezTo>
                  <a:pt x="172" y="361"/>
                  <a:pt x="177" y="372"/>
                  <a:pt x="182" y="377"/>
                </a:cubicBezTo>
                <a:cubicBezTo>
                  <a:pt x="186" y="380"/>
                  <a:pt x="197" y="387"/>
                  <a:pt x="207" y="391"/>
                </a:cubicBezTo>
                <a:cubicBezTo>
                  <a:pt x="207" y="358"/>
                  <a:pt x="207" y="358"/>
                  <a:pt x="207" y="358"/>
                </a:cubicBezTo>
                <a:cubicBezTo>
                  <a:pt x="205" y="356"/>
                  <a:pt x="203" y="353"/>
                  <a:pt x="202" y="352"/>
                </a:cubicBezTo>
                <a:cubicBezTo>
                  <a:pt x="196" y="347"/>
                  <a:pt x="190" y="341"/>
                  <a:pt x="190" y="341"/>
                </a:cubicBezTo>
                <a:cubicBezTo>
                  <a:pt x="190" y="341"/>
                  <a:pt x="199" y="343"/>
                  <a:pt x="207" y="350"/>
                </a:cubicBezTo>
                <a:cubicBezTo>
                  <a:pt x="207" y="338"/>
                  <a:pt x="207" y="338"/>
                  <a:pt x="207" y="338"/>
                </a:cubicBezTo>
                <a:cubicBezTo>
                  <a:pt x="206" y="337"/>
                  <a:pt x="206" y="337"/>
                  <a:pt x="206" y="337"/>
                </a:cubicBezTo>
                <a:cubicBezTo>
                  <a:pt x="206" y="337"/>
                  <a:pt x="206" y="337"/>
                  <a:pt x="207" y="336"/>
                </a:cubicBezTo>
                <a:cubicBezTo>
                  <a:pt x="207" y="319"/>
                  <a:pt x="207" y="319"/>
                  <a:pt x="207" y="319"/>
                </a:cubicBezTo>
                <a:cubicBezTo>
                  <a:pt x="197" y="326"/>
                  <a:pt x="180" y="330"/>
                  <a:pt x="180" y="330"/>
                </a:cubicBezTo>
                <a:cubicBezTo>
                  <a:pt x="182" y="328"/>
                  <a:pt x="182" y="328"/>
                  <a:pt x="182" y="328"/>
                </a:cubicBezTo>
                <a:cubicBezTo>
                  <a:pt x="182" y="328"/>
                  <a:pt x="199" y="318"/>
                  <a:pt x="207" y="312"/>
                </a:cubicBezTo>
                <a:lnTo>
                  <a:pt x="207" y="283"/>
                </a:lnTo>
                <a:close/>
                <a:moveTo>
                  <a:pt x="154" y="206"/>
                </a:moveTo>
                <a:cubicBezTo>
                  <a:pt x="152" y="207"/>
                  <a:pt x="151" y="208"/>
                  <a:pt x="149" y="206"/>
                </a:cubicBezTo>
                <a:cubicBezTo>
                  <a:pt x="144" y="204"/>
                  <a:pt x="147" y="189"/>
                  <a:pt x="147" y="189"/>
                </a:cubicBezTo>
                <a:cubicBezTo>
                  <a:pt x="147" y="189"/>
                  <a:pt x="144" y="192"/>
                  <a:pt x="141" y="197"/>
                </a:cubicBezTo>
                <a:cubicBezTo>
                  <a:pt x="141" y="314"/>
                  <a:pt x="141" y="314"/>
                  <a:pt x="141" y="314"/>
                </a:cubicBezTo>
                <a:cubicBezTo>
                  <a:pt x="141" y="314"/>
                  <a:pt x="141" y="314"/>
                  <a:pt x="142" y="315"/>
                </a:cubicBezTo>
                <a:cubicBezTo>
                  <a:pt x="147" y="319"/>
                  <a:pt x="145" y="333"/>
                  <a:pt x="145" y="333"/>
                </a:cubicBezTo>
                <a:cubicBezTo>
                  <a:pt x="145" y="333"/>
                  <a:pt x="143" y="332"/>
                  <a:pt x="141" y="331"/>
                </a:cubicBezTo>
                <a:cubicBezTo>
                  <a:pt x="141" y="359"/>
                  <a:pt x="141" y="359"/>
                  <a:pt x="141" y="359"/>
                </a:cubicBezTo>
                <a:cubicBezTo>
                  <a:pt x="146" y="353"/>
                  <a:pt x="151" y="348"/>
                  <a:pt x="154" y="346"/>
                </a:cubicBezTo>
                <a:cubicBezTo>
                  <a:pt x="154" y="316"/>
                  <a:pt x="154" y="316"/>
                  <a:pt x="154" y="316"/>
                </a:cubicBezTo>
                <a:cubicBezTo>
                  <a:pt x="151" y="308"/>
                  <a:pt x="148" y="293"/>
                  <a:pt x="144" y="282"/>
                </a:cubicBezTo>
                <a:cubicBezTo>
                  <a:pt x="141" y="270"/>
                  <a:pt x="152" y="250"/>
                  <a:pt x="152" y="250"/>
                </a:cubicBezTo>
                <a:cubicBezTo>
                  <a:pt x="152" y="250"/>
                  <a:pt x="149" y="253"/>
                  <a:pt x="148" y="273"/>
                </a:cubicBezTo>
                <a:cubicBezTo>
                  <a:pt x="147" y="281"/>
                  <a:pt x="150" y="292"/>
                  <a:pt x="154" y="302"/>
                </a:cubicBezTo>
                <a:cubicBezTo>
                  <a:pt x="154" y="206"/>
                  <a:pt x="154" y="206"/>
                  <a:pt x="154" y="206"/>
                </a:cubicBezTo>
                <a:close/>
                <a:moveTo>
                  <a:pt x="141" y="452"/>
                </a:moveTo>
                <a:cubicBezTo>
                  <a:pt x="141" y="370"/>
                  <a:pt x="141" y="370"/>
                  <a:pt x="141" y="370"/>
                </a:cubicBezTo>
                <a:cubicBezTo>
                  <a:pt x="147" y="357"/>
                  <a:pt x="151" y="350"/>
                  <a:pt x="154" y="346"/>
                </a:cubicBezTo>
                <a:cubicBezTo>
                  <a:pt x="154" y="459"/>
                  <a:pt x="154" y="459"/>
                  <a:pt x="154" y="459"/>
                </a:cubicBezTo>
                <a:cubicBezTo>
                  <a:pt x="153" y="458"/>
                  <a:pt x="152" y="456"/>
                  <a:pt x="152" y="456"/>
                </a:cubicBezTo>
                <a:cubicBezTo>
                  <a:pt x="150" y="450"/>
                  <a:pt x="152" y="439"/>
                  <a:pt x="146" y="442"/>
                </a:cubicBezTo>
                <a:cubicBezTo>
                  <a:pt x="144" y="443"/>
                  <a:pt x="142" y="448"/>
                  <a:pt x="141" y="452"/>
                </a:cubicBezTo>
                <a:close/>
                <a:moveTo>
                  <a:pt x="141" y="197"/>
                </a:moveTo>
                <a:cubicBezTo>
                  <a:pt x="136" y="203"/>
                  <a:pt x="130" y="212"/>
                  <a:pt x="125" y="219"/>
                </a:cubicBezTo>
                <a:cubicBezTo>
                  <a:pt x="116" y="231"/>
                  <a:pt x="116" y="248"/>
                  <a:pt x="116" y="266"/>
                </a:cubicBezTo>
                <a:cubicBezTo>
                  <a:pt x="116" y="284"/>
                  <a:pt x="135" y="309"/>
                  <a:pt x="141" y="314"/>
                </a:cubicBezTo>
                <a:cubicBezTo>
                  <a:pt x="141" y="197"/>
                  <a:pt x="141" y="197"/>
                  <a:pt x="141" y="197"/>
                </a:cubicBezTo>
                <a:close/>
                <a:moveTo>
                  <a:pt x="141" y="331"/>
                </a:moveTo>
                <a:cubicBezTo>
                  <a:pt x="141" y="359"/>
                  <a:pt x="141" y="359"/>
                  <a:pt x="141" y="359"/>
                </a:cubicBezTo>
                <a:cubicBezTo>
                  <a:pt x="136" y="365"/>
                  <a:pt x="132" y="373"/>
                  <a:pt x="130" y="380"/>
                </a:cubicBezTo>
                <a:cubicBezTo>
                  <a:pt x="126" y="397"/>
                  <a:pt x="127" y="417"/>
                  <a:pt x="127" y="417"/>
                </a:cubicBezTo>
                <a:cubicBezTo>
                  <a:pt x="127" y="417"/>
                  <a:pt x="131" y="393"/>
                  <a:pt x="140" y="373"/>
                </a:cubicBezTo>
                <a:cubicBezTo>
                  <a:pt x="140" y="372"/>
                  <a:pt x="141" y="371"/>
                  <a:pt x="141" y="370"/>
                </a:cubicBezTo>
                <a:cubicBezTo>
                  <a:pt x="141" y="452"/>
                  <a:pt x="141" y="452"/>
                  <a:pt x="141" y="452"/>
                </a:cubicBezTo>
                <a:cubicBezTo>
                  <a:pt x="139" y="461"/>
                  <a:pt x="138" y="472"/>
                  <a:pt x="138" y="472"/>
                </a:cubicBezTo>
                <a:cubicBezTo>
                  <a:pt x="138" y="472"/>
                  <a:pt x="104" y="468"/>
                  <a:pt x="99" y="440"/>
                </a:cubicBezTo>
                <a:cubicBezTo>
                  <a:pt x="94" y="411"/>
                  <a:pt x="96" y="395"/>
                  <a:pt x="107" y="381"/>
                </a:cubicBezTo>
                <a:cubicBezTo>
                  <a:pt x="117" y="367"/>
                  <a:pt x="140" y="347"/>
                  <a:pt x="140" y="347"/>
                </a:cubicBezTo>
                <a:cubicBezTo>
                  <a:pt x="140" y="347"/>
                  <a:pt x="135" y="334"/>
                  <a:pt x="127" y="343"/>
                </a:cubicBezTo>
                <a:cubicBezTo>
                  <a:pt x="118" y="351"/>
                  <a:pt x="104" y="378"/>
                  <a:pt x="91" y="385"/>
                </a:cubicBezTo>
                <a:cubicBezTo>
                  <a:pt x="89" y="386"/>
                  <a:pt x="86" y="387"/>
                  <a:pt x="84" y="387"/>
                </a:cubicBezTo>
                <a:cubicBezTo>
                  <a:pt x="84" y="345"/>
                  <a:pt x="84" y="345"/>
                  <a:pt x="84" y="345"/>
                </a:cubicBezTo>
                <a:cubicBezTo>
                  <a:pt x="97" y="344"/>
                  <a:pt x="114" y="341"/>
                  <a:pt x="114" y="341"/>
                </a:cubicBezTo>
                <a:cubicBezTo>
                  <a:pt x="123" y="336"/>
                  <a:pt x="123" y="336"/>
                  <a:pt x="123" y="336"/>
                </a:cubicBezTo>
                <a:cubicBezTo>
                  <a:pt x="123" y="336"/>
                  <a:pt x="104" y="340"/>
                  <a:pt x="84" y="340"/>
                </a:cubicBezTo>
                <a:cubicBezTo>
                  <a:pt x="84" y="288"/>
                  <a:pt x="84" y="288"/>
                  <a:pt x="84" y="288"/>
                </a:cubicBezTo>
                <a:cubicBezTo>
                  <a:pt x="85" y="288"/>
                  <a:pt x="86" y="288"/>
                  <a:pt x="86" y="288"/>
                </a:cubicBezTo>
                <a:cubicBezTo>
                  <a:pt x="100" y="291"/>
                  <a:pt x="113" y="294"/>
                  <a:pt x="119" y="305"/>
                </a:cubicBezTo>
                <a:cubicBezTo>
                  <a:pt x="126" y="315"/>
                  <a:pt x="128" y="326"/>
                  <a:pt x="131" y="328"/>
                </a:cubicBezTo>
                <a:cubicBezTo>
                  <a:pt x="133" y="329"/>
                  <a:pt x="138" y="331"/>
                  <a:pt x="141" y="331"/>
                </a:cubicBezTo>
                <a:close/>
                <a:moveTo>
                  <a:pt x="84" y="288"/>
                </a:moveTo>
                <a:cubicBezTo>
                  <a:pt x="71" y="286"/>
                  <a:pt x="53" y="291"/>
                  <a:pt x="52" y="291"/>
                </a:cubicBezTo>
                <a:cubicBezTo>
                  <a:pt x="50" y="291"/>
                  <a:pt x="42" y="283"/>
                  <a:pt x="42" y="283"/>
                </a:cubicBezTo>
                <a:cubicBezTo>
                  <a:pt x="42" y="283"/>
                  <a:pt x="43" y="286"/>
                  <a:pt x="46" y="290"/>
                </a:cubicBezTo>
                <a:cubicBezTo>
                  <a:pt x="48" y="294"/>
                  <a:pt x="54" y="300"/>
                  <a:pt x="59" y="302"/>
                </a:cubicBezTo>
                <a:cubicBezTo>
                  <a:pt x="63" y="304"/>
                  <a:pt x="81" y="314"/>
                  <a:pt x="81" y="314"/>
                </a:cubicBezTo>
                <a:cubicBezTo>
                  <a:pt x="81" y="314"/>
                  <a:pt x="74" y="313"/>
                  <a:pt x="73" y="313"/>
                </a:cubicBezTo>
                <a:cubicBezTo>
                  <a:pt x="73" y="313"/>
                  <a:pt x="56" y="314"/>
                  <a:pt x="48" y="316"/>
                </a:cubicBezTo>
                <a:cubicBezTo>
                  <a:pt x="40" y="318"/>
                  <a:pt x="35" y="324"/>
                  <a:pt x="33" y="329"/>
                </a:cubicBezTo>
                <a:cubicBezTo>
                  <a:pt x="31" y="334"/>
                  <a:pt x="25" y="335"/>
                  <a:pt x="20" y="335"/>
                </a:cubicBezTo>
                <a:cubicBezTo>
                  <a:pt x="10" y="336"/>
                  <a:pt x="4" y="327"/>
                  <a:pt x="8" y="318"/>
                </a:cubicBezTo>
                <a:cubicBezTo>
                  <a:pt x="9" y="314"/>
                  <a:pt x="11" y="311"/>
                  <a:pt x="11" y="311"/>
                </a:cubicBezTo>
                <a:cubicBezTo>
                  <a:pt x="11" y="311"/>
                  <a:pt x="15" y="313"/>
                  <a:pt x="18" y="312"/>
                </a:cubicBezTo>
                <a:cubicBezTo>
                  <a:pt x="21" y="312"/>
                  <a:pt x="22" y="311"/>
                  <a:pt x="21" y="305"/>
                </a:cubicBezTo>
                <a:cubicBezTo>
                  <a:pt x="19" y="299"/>
                  <a:pt x="12" y="302"/>
                  <a:pt x="10" y="304"/>
                </a:cubicBezTo>
                <a:cubicBezTo>
                  <a:pt x="8" y="307"/>
                  <a:pt x="9" y="310"/>
                  <a:pt x="9" y="310"/>
                </a:cubicBezTo>
                <a:cubicBezTo>
                  <a:pt x="0" y="319"/>
                  <a:pt x="3" y="336"/>
                  <a:pt x="19" y="338"/>
                </a:cubicBezTo>
                <a:cubicBezTo>
                  <a:pt x="19" y="338"/>
                  <a:pt x="19" y="340"/>
                  <a:pt x="25" y="347"/>
                </a:cubicBezTo>
                <a:cubicBezTo>
                  <a:pt x="42" y="369"/>
                  <a:pt x="61" y="356"/>
                  <a:pt x="76" y="365"/>
                </a:cubicBezTo>
                <a:cubicBezTo>
                  <a:pt x="78" y="365"/>
                  <a:pt x="78" y="366"/>
                  <a:pt x="78" y="367"/>
                </a:cubicBezTo>
                <a:cubicBezTo>
                  <a:pt x="75" y="373"/>
                  <a:pt x="64" y="371"/>
                  <a:pt x="55" y="374"/>
                </a:cubicBezTo>
                <a:cubicBezTo>
                  <a:pt x="47" y="376"/>
                  <a:pt x="48" y="388"/>
                  <a:pt x="48" y="388"/>
                </a:cubicBezTo>
                <a:cubicBezTo>
                  <a:pt x="48" y="388"/>
                  <a:pt x="53" y="382"/>
                  <a:pt x="60" y="384"/>
                </a:cubicBezTo>
                <a:cubicBezTo>
                  <a:pt x="65" y="385"/>
                  <a:pt x="74" y="390"/>
                  <a:pt x="84" y="387"/>
                </a:cubicBezTo>
                <a:cubicBezTo>
                  <a:pt x="84" y="345"/>
                  <a:pt x="84" y="345"/>
                  <a:pt x="84" y="345"/>
                </a:cubicBezTo>
                <a:cubicBezTo>
                  <a:pt x="82" y="345"/>
                  <a:pt x="81" y="345"/>
                  <a:pt x="79" y="346"/>
                </a:cubicBezTo>
                <a:cubicBezTo>
                  <a:pt x="66" y="346"/>
                  <a:pt x="46" y="340"/>
                  <a:pt x="46" y="340"/>
                </a:cubicBezTo>
                <a:cubicBezTo>
                  <a:pt x="46" y="340"/>
                  <a:pt x="59" y="340"/>
                  <a:pt x="80" y="340"/>
                </a:cubicBezTo>
                <a:cubicBezTo>
                  <a:pt x="82" y="340"/>
                  <a:pt x="83" y="340"/>
                  <a:pt x="84" y="340"/>
                </a:cubicBezTo>
                <a:lnTo>
                  <a:pt x="84" y="288"/>
                </a:lnTo>
                <a:close/>
              </a:path>
            </a:pathLst>
          </a:custGeom>
          <a:gradFill rotWithShape="1">
            <a:gsLst>
              <a:gs pos="0">
                <a:srgbClr val="FF99CC"/>
              </a:gs>
              <a:gs pos="50000">
                <a:schemeClr val="bg1"/>
              </a:gs>
              <a:gs pos="100000">
                <a:srgbClr val="FF99CC"/>
              </a:gs>
            </a:gsLst>
            <a:lin ang="2700000" scaled="1"/>
          </a:gradFill>
          <a:ln w="9525">
            <a:noFill/>
            <a:rou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82" name="矩形 1黄色"/>
          <p:cNvSpPr>
            <a:spLocks noChangeArrowheads="1"/>
          </p:cNvSpPr>
          <p:nvPr/>
        </p:nvSpPr>
        <p:spPr bwMode="auto">
          <a:xfrm>
            <a:off x="-152400" y="-457200"/>
            <a:ext cx="9144000" cy="6858000"/>
          </a:xfrm>
          <a:prstGeom prst="rect">
            <a:avLst/>
          </a:prstGeom>
          <a:solidFill>
            <a:srgbClr val="FF99CC">
              <a:alpha val="17999"/>
            </a:srgbClr>
          </a:solidFill>
          <a:ln w="25400" algn="ctr">
            <a:noFill/>
            <a:miter lim="800000"/>
          </a:ln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7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8" name="Freeform 1281"/>
          <p:cNvSpPr>
            <a:spLocks noEditPoints="1"/>
          </p:cNvSpPr>
          <p:nvPr/>
        </p:nvSpPr>
        <p:spPr>
          <a:xfrm>
            <a:off x="0" y="20638"/>
            <a:ext cx="925513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2" y="438783"/>
              </a:cxn>
              <a:cxn ang="0">
                <a:pos x="588282" y="457535"/>
              </a:cxn>
              <a:cxn ang="0">
                <a:pos x="865561" y="603796"/>
              </a:cxn>
              <a:cxn ang="0">
                <a:pos x="884296" y="570043"/>
              </a:cxn>
              <a:cxn ang="0">
                <a:pos x="906778" y="525040"/>
              </a:cxn>
              <a:cxn ang="0">
                <a:pos x="689451" y="270021"/>
              </a:cxn>
              <a:cxn ang="0">
                <a:pos x="678210" y="150011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2"/>
              </a:cxn>
              <a:cxn ang="0">
                <a:pos x="513341" y="266270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6"/>
              </a:cxn>
              <a:cxn ang="0">
                <a:pos x="457136" y="375028"/>
              </a:cxn>
              <a:cxn ang="0">
                <a:pos x="588282" y="566293"/>
              </a:cxn>
              <a:cxn ang="0">
                <a:pos x="494606" y="356277"/>
              </a:cxn>
              <a:cxn ang="0">
                <a:pos x="588282" y="318774"/>
              </a:cxn>
              <a:cxn ang="0">
                <a:pos x="475871" y="491287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90" y="423782"/>
              </a:cxn>
              <a:cxn ang="0">
                <a:pos x="318496" y="678802"/>
              </a:cxn>
              <a:cxn ang="0">
                <a:pos x="382196" y="675051"/>
              </a:cxn>
              <a:cxn ang="0">
                <a:pos x="400931" y="712554"/>
              </a:cxn>
              <a:cxn ang="0">
                <a:pos x="427160" y="412531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4705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9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607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10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3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4" name="Freeform 1281"/>
          <p:cNvSpPr>
            <a:spLocks noEditPoints="1"/>
          </p:cNvSpPr>
          <p:nvPr/>
        </p:nvSpPr>
        <p:spPr>
          <a:xfrm>
            <a:off x="0" y="20638"/>
            <a:ext cx="925513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2" y="438783"/>
              </a:cxn>
              <a:cxn ang="0">
                <a:pos x="588282" y="457535"/>
              </a:cxn>
              <a:cxn ang="0">
                <a:pos x="865561" y="603796"/>
              </a:cxn>
              <a:cxn ang="0">
                <a:pos x="884296" y="570043"/>
              </a:cxn>
              <a:cxn ang="0">
                <a:pos x="906778" y="525040"/>
              </a:cxn>
              <a:cxn ang="0">
                <a:pos x="689451" y="270021"/>
              </a:cxn>
              <a:cxn ang="0">
                <a:pos x="678210" y="150011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2"/>
              </a:cxn>
              <a:cxn ang="0">
                <a:pos x="513341" y="266270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6"/>
              </a:cxn>
              <a:cxn ang="0">
                <a:pos x="457136" y="375028"/>
              </a:cxn>
              <a:cxn ang="0">
                <a:pos x="588282" y="566293"/>
              </a:cxn>
              <a:cxn ang="0">
                <a:pos x="494606" y="356277"/>
              </a:cxn>
              <a:cxn ang="0">
                <a:pos x="588282" y="318774"/>
              </a:cxn>
              <a:cxn ang="0">
                <a:pos x="475871" y="491287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90" y="423782"/>
              </a:cxn>
              <a:cxn ang="0">
                <a:pos x="318496" y="678802"/>
              </a:cxn>
              <a:cxn ang="0">
                <a:pos x="382196" y="675051"/>
              </a:cxn>
              <a:cxn ang="0">
                <a:pos x="400931" y="712554"/>
              </a:cxn>
              <a:cxn ang="0">
                <a:pos x="427160" y="412531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4705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5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6" name="Freeform 1281"/>
          <p:cNvSpPr>
            <a:spLocks noEditPoints="1"/>
          </p:cNvSpPr>
          <p:nvPr/>
        </p:nvSpPr>
        <p:spPr>
          <a:xfrm>
            <a:off x="12700" y="0"/>
            <a:ext cx="925513" cy="817563"/>
          </a:xfrm>
          <a:custGeom>
            <a:avLst/>
            <a:gdLst/>
            <a:ahLst/>
            <a:cxnLst>
              <a:cxn ang="0">
                <a:pos x="768138" y="345027"/>
              </a:cxn>
              <a:cxn ang="0">
                <a:pos x="588282" y="438784"/>
              </a:cxn>
              <a:cxn ang="0">
                <a:pos x="588282" y="457535"/>
              </a:cxn>
              <a:cxn ang="0">
                <a:pos x="865561" y="603797"/>
              </a:cxn>
              <a:cxn ang="0">
                <a:pos x="884296" y="570044"/>
              </a:cxn>
              <a:cxn ang="0">
                <a:pos x="906778" y="525041"/>
              </a:cxn>
              <a:cxn ang="0">
                <a:pos x="689451" y="270021"/>
              </a:cxn>
              <a:cxn ang="0">
                <a:pos x="678210" y="150012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3"/>
              </a:cxn>
              <a:cxn ang="0">
                <a:pos x="513341" y="266271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7"/>
              </a:cxn>
              <a:cxn ang="0">
                <a:pos x="457136" y="375029"/>
              </a:cxn>
              <a:cxn ang="0">
                <a:pos x="588282" y="566294"/>
              </a:cxn>
              <a:cxn ang="0">
                <a:pos x="494606" y="356277"/>
              </a:cxn>
              <a:cxn ang="0">
                <a:pos x="588282" y="318775"/>
              </a:cxn>
              <a:cxn ang="0">
                <a:pos x="475871" y="491288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9"/>
              </a:cxn>
              <a:cxn ang="0">
                <a:pos x="314749" y="408782"/>
              </a:cxn>
              <a:cxn ang="0">
                <a:pos x="389690" y="423783"/>
              </a:cxn>
              <a:cxn ang="0">
                <a:pos x="318496" y="678802"/>
              </a:cxn>
              <a:cxn ang="0">
                <a:pos x="382196" y="675052"/>
              </a:cxn>
              <a:cxn ang="0">
                <a:pos x="400931" y="712555"/>
              </a:cxn>
              <a:cxn ang="0">
                <a:pos x="427160" y="412532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8"/>
              </a:cxn>
              <a:cxn ang="0">
                <a:pos x="314749" y="375029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1"/>
              </a:cxn>
              <a:cxn ang="0">
                <a:pos x="217327" y="506289"/>
              </a:cxn>
              <a:cxn ang="0">
                <a:pos x="206086" y="731306"/>
              </a:cxn>
              <a:cxn ang="0">
                <a:pos x="292267" y="813813"/>
              </a:cxn>
              <a:cxn ang="0">
                <a:pos x="273532" y="798812"/>
              </a:cxn>
              <a:cxn ang="0">
                <a:pos x="254797" y="705054"/>
              </a:cxn>
              <a:cxn ang="0">
                <a:pos x="303508" y="543792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4589" name="WordArt 6"/>
          <p:cNvSpPr>
            <a:spLocks noTextEdit="1"/>
          </p:cNvSpPr>
          <p:nvPr/>
        </p:nvSpPr>
        <p:spPr>
          <a:xfrm flipV="1">
            <a:off x="3733800" y="3282950"/>
            <a:ext cx="1692275" cy="227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3600">
                <a:gradFill rotWithShape="1">
                  <a:gsLst>
                    <a:gs pos="0">
                      <a:srgbClr val="BBE0E3">
                        <a:alpha val="0"/>
                      </a:srgbClr>
                    </a:gs>
                    <a:gs pos="100000">
                      <a:srgbClr val="E8F5F6">
                        <a:alpha val="32001"/>
                      </a:srgbClr>
                    </a:gs>
                  </a:gsLst>
                  <a:lin ang="5400000" scaled="1"/>
                  <a:tileRect/>
                </a:gradFill>
                <a:latin typeface="华文中宋" panose="02010600040101010101" charset="-122"/>
                <a:ea typeface="华文中宋" panose="02010600040101010101" charset="-122"/>
              </a:rPr>
              <a:t>易水寒江雪敬奉</a:t>
            </a:r>
            <a:endParaRPr lang="zh-CN" altLang="en-US" sz="3600">
              <a:gradFill rotWithShape="1">
                <a:gsLst>
                  <a:gs pos="0">
                    <a:srgbClr val="BBE0E3">
                      <a:alpha val="0"/>
                    </a:srgbClr>
                  </a:gs>
                  <a:gs pos="100000">
                    <a:srgbClr val="E8F5F6">
                      <a:alpha val="32001"/>
                    </a:srgbClr>
                  </a:gs>
                </a:gsLst>
                <a:lin ang="5400000" scaled="1"/>
                <a:tileRect/>
              </a:gradFill>
              <a:latin typeface="华文中宋" panose="02010600040101010101" charset="-122"/>
              <a:ea typeface="华文中宋" panose="02010600040101010101" charset="-122"/>
            </a:endParaRPr>
          </a:p>
        </p:txBody>
      </p:sp>
      <p:sp>
        <p:nvSpPr>
          <p:cNvPr id="70673" name="标题 70672"/>
          <p:cNvSpPr>
            <a:spLocks noGrp="1"/>
          </p:cNvSpPr>
          <p:nvPr>
            <p:ph type="title"/>
          </p:nvPr>
        </p:nvSpPr>
        <p:spPr>
          <a:xfrm>
            <a:off x="304800" y="381000"/>
            <a:ext cx="8382000" cy="6096000"/>
          </a:xfrm>
          <a:ln/>
        </p:spPr>
        <p:txBody>
          <a:bodyPr anchor="ctr" anchorCtr="0"/>
          <a:p>
            <a:pPr algn="l"/>
            <a:r>
              <a:rPr lang="zh-CN" altLang="en-US" sz="2800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</a:rPr>
              <a:t>根据我国</a:t>
            </a:r>
            <a:r>
              <a:rPr lang="en-US" altLang="zh-CN" sz="2800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</a:rPr>
              <a:t>《</a:t>
            </a:r>
            <a:r>
              <a:rPr lang="zh-CN" altLang="en-US" sz="2800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</a:rPr>
              <a:t>劳动法</a:t>
            </a:r>
            <a:r>
              <a:rPr lang="en-US" altLang="zh-CN" sz="2800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</a:rPr>
              <a:t>》</a:t>
            </a:r>
            <a:r>
              <a:rPr lang="zh-CN" altLang="en-US" sz="2800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</a:rPr>
              <a:t>第</a:t>
            </a:r>
            <a:r>
              <a:rPr lang="en-US" altLang="zh-CN" sz="2800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2800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</a:rPr>
              <a:t>条规定，</a:t>
            </a:r>
            <a:r>
              <a:rPr lang="zh-CN" altLang="en-US" sz="2800" b="1" u="sng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</a:rPr>
              <a:t>劳动者享有“获得劳动安全卫生保护”的权利。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上厕所是人的自然生理现象，任何用工单位或个人都应当为劳动者提供必要的劳动卫生条件，维护劳动者的基本权利，上厕所虽然是个人的生理现象，与工作内容无关，但这是人的必要的、合理的生理需求，与劳动者的正常工作密不可分。被告片面认为上厕所是个人生理需要的私事与本职业工作无关，作出了认定甲不是工伤的行政行为与</a:t>
            </a: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《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劳动法</a:t>
            </a: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》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保护劳动者合法权利基本原则相悖，也有悖社会常理。</a:t>
            </a:r>
            <a:b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</a:br>
            <a:r>
              <a:rPr lang="zh-CN" altLang="en-US" sz="2800" b="1" i="1" dirty="0">
                <a:solidFill>
                  <a:srgbClr val="D903CF"/>
                </a:solidFill>
                <a:latin typeface="楷体_GB2312" pitchFamily="49" charset="-122"/>
                <a:ea typeface="楷体_GB2312" pitchFamily="49" charset="-122"/>
              </a:rPr>
              <a:t>法院作了以下判决：</a:t>
            </a:r>
            <a:br>
              <a:rPr lang="zh-CN" altLang="en-US" sz="2800" b="1" i="1" dirty="0">
                <a:latin typeface="楷体_GB2312" pitchFamily="49" charset="-122"/>
                <a:ea typeface="楷体_GB2312" pitchFamily="49" charset="-122"/>
              </a:rPr>
            </a:br>
            <a:r>
              <a:rPr lang="en-US" altLang="zh-CN" sz="2800" b="1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sz="2800" b="1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</a:rPr>
              <a:t>、撤消原伤害认定书；</a:t>
            </a:r>
            <a:br>
              <a:rPr lang="zh-CN" altLang="en-US" sz="2800" b="1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</a:rPr>
            </a:br>
            <a:r>
              <a:rPr lang="en-US" altLang="zh-CN" sz="2800" b="1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sz="2800" b="1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</a:rPr>
              <a:t>、劳动局对甲的伤害是否属于工伤作出重新认定。</a:t>
            </a:r>
            <a:endParaRPr lang="zh-CN" altLang="en-US" sz="2800" b="1" dirty="0">
              <a:solidFill>
                <a:srgbClr val="0033CC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0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9" fill="hold" grpId="0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6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0" presetClass="path" presetSubtype="0" repeatCount="indefinite" accel="50000" decel="50000" fill="hold" grpId="1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0 0 C -0.01632 0.03608 -0.03264 0.07216 -0.03281 0.10222 C -0.03299 0.13228 -0.01719 0.15055 -0.00139 0.18062 C 0.01441 0.21068 0.04809 0.24052 0.06163 0.28284 C 0.07517 0.32516 0.08438 0.36494 0.07951 0.43432 C 0.07465 0.5037 0.04097 0.64061 0.03281 0.69889 C 0.02465 0.75717 0.02743 0.77081 0.03021 0.78469 " pathEditMode="relative" ptsTypes="aaaaaaA">
                                      <p:cBhvr>
                                        <p:cTn id="18" dur="6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" presetClass="emph" presetSubtype="0" repeatCount="indefinite" fill="hold" grpId="2" nodeType="withEffect">
                                  <p:stCondLst>
                                    <p:cond delay="9800"/>
                                  </p:stCondLst>
                                  <p:childTnLst>
                                    <p:animScale>
                                      <p:cBhvr>
                                        <p:cTn id="20" dur="6000" fill="hold"/>
                                        <p:tgtEl>
                                          <p:spTgt spid="104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indefinite" fill="hold" grpId="3" nodeType="withEffect">
                                  <p:stCondLst>
                                    <p:cond delay="9800"/>
                                  </p:stCondLst>
                                  <p:childTnLst>
                                    <p:animRot by="10800000">
                                      <p:cBhvr>
                                        <p:cTn id="22" dur="6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0" presetClass="path" presetSubtype="0" repeatCount="indefinite" accel="50000" decel="50000" fill="hold" grpId="0" nodeType="withEffect">
                                  <p:stCondLst>
                                    <p:cond delay="12300"/>
                                  </p:stCondLst>
                                  <p:childTnLst>
                                    <p:animMotion origin="layout" path="M -3.05556E-6 -3.64477E-6 C -0.00885 0.05296 -0.01771 0.10592 -0.01771 0.15981 C -0.01771 0.21346 -0.0085 0.26573 -3.05556E-6 0.32332 C 0.00851 0.38067 0.0099 0.44149 0.03299 0.50394 C 0.05608 0.56661 0.11893 0.64801 0.13837 0.6982 C 0.15782 0.74838 0.15 0.78816 0.14931 0.80458 " pathEditMode="relative" rAng="0" ptsTypes="aaaaaA">
                                      <p:cBhvr>
                                        <p:cTn id="27" dur="5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0" y="4020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6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Scale>
                                      <p:cBhvr>
                                        <p:cTn id="29" dur="5500" fill="hold"/>
                                        <p:tgtEl>
                                          <p:spTgt spid="107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8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Rot by="-5400000">
                                      <p:cBhvr>
                                        <p:cTn id="31" dur="5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0" presetClass="path" presetSubtype="0" repeatCount="indefinite" accel="50000" decel="50000" fill="hold" grpId="0" nodeType="withEffect">
                                  <p:stCondLst>
                                    <p:cond delay="13400"/>
                                  </p:stCondLst>
                                  <p:childTnLst>
                                    <p:animMotion origin="layout" path="M 0 0 C 0.01805 0.06637 0.03611 0.13298 0.03698 0.23173 C 0.03785 0.33048 0.02448 0.49561 0.00538 0.59297 C -0.01372 0.69033 -0.06215 0.7759 -0.07813 0.81568 C -0.0941 0.85546 -0.09149 0.82817 -0.09045 0.8321 " pathEditMode="relative" ptsTypes="aaaaA">
                                      <p:cBhvr>
                                        <p:cTn id="36" dur="4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6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Scale>
                                      <p:cBhvr>
                                        <p:cTn id="38" dur="4500" fill="hold"/>
                                        <p:tgtEl>
                                          <p:spTgt spid="108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8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Rot by="-10800000">
                                      <p:cBhvr>
                                        <p:cTn id="40" dur="4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0" presetClass="path" presetSubtype="0" repeatCount="indefinite" accel="50000" decel="50000" fill="hold" grpId="0" nodeType="withEffect">
                                  <p:stCondLst>
                                    <p:cond delay="14200"/>
                                  </p:stCondLst>
                                  <p:childTnLst>
                                    <p:animMotion origin="layout" path="M 2.5E-6 3.9593E-6 C 0.00139 0.07076 0.00278 0.14176 2.5E-6 0.19495 C -0.00278 0.24815 -0.00712 0.27428 -0.0165 0.31845 C -0.02587 0.36285 -0.05139 0.40333 -0.05625 0.46114 C -0.06111 0.51919 -0.05747 0.60522 -0.04531 0.66605 C -0.03316 0.7271 0.00416 0.80203 0.01632 0.82655 " pathEditMode="relative" rAng="0" ptsTypes="aaaaaA">
                                      <p:cBhvr>
                                        <p:cTn id="45" dur="5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0" y="41300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" presetClass="emph" presetSubtype="0" repeatCount="indefinite" fill="hold" nodeType="withEffect">
                                  <p:stCondLst>
                                    <p:cond delay="14200"/>
                                  </p:stCondLst>
                                  <p:childTnLst>
                                    <p:animScale>
                                      <p:cBhvr>
                                        <p:cTn id="47" dur="5000" fill="hold"/>
                                        <p:tgtEl>
                                          <p:spTgt spid="109"/>
                                        </p:tgtEl>
                                      </p:cBhvr>
                                      <p:by x="35000" y="35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8" presetClass="emph" presetSubtype="0" repeatCount="indefinite" fill="hold" nodeType="withEffect">
                                  <p:stCondLst>
                                    <p:cond delay="14200"/>
                                  </p:stCondLst>
                                  <p:childTnLst>
                                    <p:animRot by="-10800000">
                                      <p:cBhvr>
                                        <p:cTn id="49" dur="5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54" dur="7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56" dur="7000" fill="hold"/>
                                        <p:tgtEl>
                                          <p:spTgt spid="110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58" dur="7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9" presetID="18" presetClass="entr" presetSubtype="9" fill="hold" grpId="0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6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0" presetClass="path" presetSubtype="0" repeatCount="indefinite" accel="50000" decel="50000" fill="hold" grpId="1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0 0 C -0.01632 0.03608 -0.03264 0.07216 -0.03281 0.10222 C -0.03299 0.13228 -0.01719 0.15055 -0.00139 0.18062 C 0.01441 0.21068 0.04809 0.24052 0.06163 0.28284 C 0.07517 0.32516 0.08438 0.36494 0.07951 0.43432 C 0.07465 0.5037 0.04097 0.64061 0.03281 0.69889 C 0.02465 0.75717 0.02743 0.77081 0.03021 0.78469 " pathEditMode="relative" ptsTypes="aaaaaaA">
                                      <p:cBhvr>
                                        <p:cTn id="63" dur="6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4" presetID="6" presetClass="emph" presetSubtype="0" repeatCount="indefinite" fill="hold" grpId="2" nodeType="withEffect">
                                  <p:stCondLst>
                                    <p:cond delay="9800"/>
                                  </p:stCondLst>
                                  <p:childTnLst>
                                    <p:animScale>
                                      <p:cBhvr>
                                        <p:cTn id="65" dur="6000" fill="hold"/>
                                        <p:tgtEl>
                                          <p:spTgt spid="2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66" presetID="8" presetClass="emph" presetSubtype="0" repeatCount="indefinite" fill="hold" grpId="3" nodeType="withEffect">
                                  <p:stCondLst>
                                    <p:cond delay="9800"/>
                                  </p:stCondLst>
                                  <p:childTnLst>
                                    <p:animRot by="10800000">
                                      <p:cBhvr>
                                        <p:cTn id="67" dur="6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0" presetClass="path" presetSubtype="0" repeatCount="indefinite" accel="50000" decel="50000" fill="hold" grpId="0" nodeType="withEffect">
                                  <p:stCondLst>
                                    <p:cond delay="12300"/>
                                  </p:stCondLst>
                                  <p:childTnLst>
                                    <p:animMotion origin="layout" path="M -3.05556E-6 -3.64477E-6 C -0.00885 0.05296 -0.01771 0.10592 -0.01771 0.15981 C -0.01771 0.21346 -0.0085 0.26573 -3.05556E-6 0.32332 C 0.00851 0.38067 0.0099 0.44149 0.03299 0.50394 C 0.05608 0.56661 0.11893 0.64801 0.13837 0.6982 C 0.15782 0.74838 0.15 0.78816 0.14931 0.80458 " pathEditMode="relative" rAng="0" ptsTypes="aaaaaA">
                                      <p:cBhvr>
                                        <p:cTn id="72" dur="5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0" y="40200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6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Scale>
                                      <p:cBhvr>
                                        <p:cTn id="74" dur="5500" fill="hold"/>
                                        <p:tgtEl>
                                          <p:spTgt spid="3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8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Rot by="-5400000">
                                      <p:cBhvr>
                                        <p:cTn id="76" dur="5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0" presetClass="path" presetSubtype="0" repeatCount="indefinite" accel="50000" decel="50000" fill="hold" grpId="0" nodeType="withEffect">
                                  <p:stCondLst>
                                    <p:cond delay="13400"/>
                                  </p:stCondLst>
                                  <p:childTnLst>
                                    <p:animMotion origin="layout" path="M 0 0 C 0.01805 0.06637 0.03611 0.13298 0.03698 0.23173 C 0.03785 0.33048 0.02448 0.49561 0.00538 0.59297 C -0.01372 0.69033 -0.06215 0.7759 -0.07813 0.81568 C -0.0941 0.85546 -0.09149 0.82817 -0.09045 0.8321 " pathEditMode="relative" ptsTypes="aaaaA">
                                      <p:cBhvr>
                                        <p:cTn id="81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2" presetID="6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Scale>
                                      <p:cBhvr>
                                        <p:cTn id="83" dur="4500" fill="hold"/>
                                        <p:tgtEl>
                                          <p:spTgt spid="4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84" presetID="8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Rot by="-10800000">
                                      <p:cBhvr>
                                        <p:cTn id="85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90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92" dur="7000" fill="hold"/>
                                        <p:tgtEl>
                                          <p:spTgt spid="5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93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94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99" dur="7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101" dur="7000" fill="hold"/>
                                        <p:tgtEl>
                                          <p:spTgt spid="6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102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103" dur="7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282" grpId="0" animBg="1"/>
      <p:bldP spid="104" grpId="0" animBg="1"/>
      <p:bldP spid="104" grpId="1" animBg="1"/>
      <p:bldP spid="104" grpId="2" animBg="1"/>
      <p:bldP spid="104" grpId="3" animBg="1"/>
      <p:bldP spid="107" grpId="0" animBg="1"/>
      <p:bldP spid="108" grpId="0" animBg="1"/>
      <p:bldP spid="109" grpId="0" animBg="1"/>
      <p:bldP spid="110" grpId="0" animBg="1"/>
      <p:bldP spid="2" grpId="0" animBg="1"/>
      <p:bldP spid="2" grpId="1" animBg="1"/>
      <p:bldP spid="2" grpId="2" animBg="1"/>
      <p:bldP spid="2" grpId="3" animBg="1"/>
      <p:bldP spid="3" grpId="0" animBg="1"/>
      <p:bldP spid="4" grpId="0" animBg="1"/>
      <p:bldP spid="5" grpId="0" animBg="1"/>
      <p:bldP spid="6" grpId="0" animBg="1"/>
      <p:bldP spid="7067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9" name="Freeform 1276"/>
          <p:cNvSpPr>
            <a:spLocks noEditPoints="1"/>
          </p:cNvSpPr>
          <p:nvPr/>
        </p:nvSpPr>
        <p:spPr bwMode="auto">
          <a:xfrm>
            <a:off x="0" y="-630237"/>
            <a:ext cx="2070100" cy="1544638"/>
          </a:xfrm>
          <a:custGeom>
            <a:avLst/>
            <a:gdLst>
              <a:gd name="T0" fmla="*/ 537 w 642"/>
              <a:gd name="T1" fmla="*/ 283 h 479"/>
              <a:gd name="T2" fmla="*/ 623 w 642"/>
              <a:gd name="T3" fmla="*/ 188 h 479"/>
              <a:gd name="T4" fmla="*/ 628 w 642"/>
              <a:gd name="T5" fmla="*/ 120 h 479"/>
              <a:gd name="T6" fmla="*/ 635 w 642"/>
              <a:gd name="T7" fmla="*/ 132 h 479"/>
              <a:gd name="T8" fmla="*/ 524 w 642"/>
              <a:gd name="T9" fmla="*/ 162 h 479"/>
              <a:gd name="T10" fmla="*/ 524 w 642"/>
              <a:gd name="T11" fmla="*/ 157 h 479"/>
              <a:gd name="T12" fmla="*/ 524 w 642"/>
              <a:gd name="T13" fmla="*/ 157 h 479"/>
              <a:gd name="T14" fmla="*/ 524 w 642"/>
              <a:gd name="T15" fmla="*/ 435 h 479"/>
              <a:gd name="T16" fmla="*/ 497 w 642"/>
              <a:gd name="T17" fmla="*/ 353 h 479"/>
              <a:gd name="T18" fmla="*/ 524 w 642"/>
              <a:gd name="T19" fmla="*/ 116 h 479"/>
              <a:gd name="T20" fmla="*/ 494 w 642"/>
              <a:gd name="T21" fmla="*/ 223 h 479"/>
              <a:gd name="T22" fmla="*/ 400 w 642"/>
              <a:gd name="T23" fmla="*/ 460 h 479"/>
              <a:gd name="T24" fmla="*/ 393 w 642"/>
              <a:gd name="T25" fmla="*/ 452 h 479"/>
              <a:gd name="T26" fmla="*/ 399 w 642"/>
              <a:gd name="T27" fmla="*/ 144 h 479"/>
              <a:gd name="T28" fmla="*/ 424 w 642"/>
              <a:gd name="T29" fmla="*/ 228 h 479"/>
              <a:gd name="T30" fmla="*/ 455 w 642"/>
              <a:gd name="T31" fmla="*/ 255 h 479"/>
              <a:gd name="T32" fmla="*/ 448 w 642"/>
              <a:gd name="T33" fmla="*/ 443 h 479"/>
              <a:gd name="T34" fmla="*/ 352 w 642"/>
              <a:gd name="T35" fmla="*/ 206 h 479"/>
              <a:gd name="T36" fmla="*/ 357 w 642"/>
              <a:gd name="T37" fmla="*/ 264 h 479"/>
              <a:gd name="T38" fmla="*/ 388 w 642"/>
              <a:gd name="T39" fmla="*/ 134 h 479"/>
              <a:gd name="T40" fmla="*/ 353 w 642"/>
              <a:gd name="T41" fmla="*/ 28 h 479"/>
              <a:gd name="T42" fmla="*/ 341 w 642"/>
              <a:gd name="T43" fmla="*/ 438 h 479"/>
              <a:gd name="T44" fmla="*/ 388 w 642"/>
              <a:gd name="T45" fmla="*/ 448 h 479"/>
              <a:gd name="T46" fmla="*/ 370 w 642"/>
              <a:gd name="T47" fmla="*/ 439 h 479"/>
              <a:gd name="T48" fmla="*/ 297 w 642"/>
              <a:gd name="T49" fmla="*/ 127 h 479"/>
              <a:gd name="T50" fmla="*/ 319 w 642"/>
              <a:gd name="T51" fmla="*/ 36 h 479"/>
              <a:gd name="T52" fmla="*/ 337 w 642"/>
              <a:gd name="T53" fmla="*/ 234 h 479"/>
              <a:gd name="T54" fmla="*/ 341 w 642"/>
              <a:gd name="T55" fmla="*/ 359 h 479"/>
              <a:gd name="T56" fmla="*/ 276 w 642"/>
              <a:gd name="T57" fmla="*/ 288 h 479"/>
              <a:gd name="T58" fmla="*/ 341 w 642"/>
              <a:gd name="T59" fmla="*/ 404 h 479"/>
              <a:gd name="T60" fmla="*/ 335 w 642"/>
              <a:gd name="T61" fmla="*/ 445 h 479"/>
              <a:gd name="T62" fmla="*/ 214 w 642"/>
              <a:gd name="T63" fmla="*/ 265 h 479"/>
              <a:gd name="T64" fmla="*/ 207 w 642"/>
              <a:gd name="T65" fmla="*/ 319 h 479"/>
              <a:gd name="T66" fmla="*/ 214 w 642"/>
              <a:gd name="T67" fmla="*/ 283 h 479"/>
              <a:gd name="T68" fmla="*/ 269 w 642"/>
              <a:gd name="T69" fmla="*/ 288 h 479"/>
              <a:gd name="T70" fmla="*/ 302 w 642"/>
              <a:gd name="T71" fmla="*/ 179 h 479"/>
              <a:gd name="T72" fmla="*/ 207 w 642"/>
              <a:gd name="T73" fmla="*/ 338 h 479"/>
              <a:gd name="T74" fmla="*/ 207 w 642"/>
              <a:gd name="T75" fmla="*/ 283 h 479"/>
              <a:gd name="T76" fmla="*/ 178 w 642"/>
              <a:gd name="T77" fmla="*/ 187 h 479"/>
              <a:gd name="T78" fmla="*/ 154 w 642"/>
              <a:gd name="T79" fmla="*/ 206 h 479"/>
              <a:gd name="T80" fmla="*/ 155 w 642"/>
              <a:gd name="T81" fmla="*/ 344 h 479"/>
              <a:gd name="T82" fmla="*/ 169 w 642"/>
              <a:gd name="T83" fmla="*/ 365 h 479"/>
              <a:gd name="T84" fmla="*/ 207 w 642"/>
              <a:gd name="T85" fmla="*/ 350 h 479"/>
              <a:gd name="T86" fmla="*/ 182 w 642"/>
              <a:gd name="T87" fmla="*/ 328 h 479"/>
              <a:gd name="T88" fmla="*/ 141 w 642"/>
              <a:gd name="T89" fmla="*/ 197 h 479"/>
              <a:gd name="T90" fmla="*/ 154 w 642"/>
              <a:gd name="T91" fmla="*/ 346 h 479"/>
              <a:gd name="T92" fmla="*/ 154 w 642"/>
              <a:gd name="T93" fmla="*/ 206 h 479"/>
              <a:gd name="T94" fmla="*/ 146 w 642"/>
              <a:gd name="T95" fmla="*/ 442 h 479"/>
              <a:gd name="T96" fmla="*/ 141 w 642"/>
              <a:gd name="T97" fmla="*/ 197 h 479"/>
              <a:gd name="T98" fmla="*/ 141 w 642"/>
              <a:gd name="T99" fmla="*/ 370 h 479"/>
              <a:gd name="T100" fmla="*/ 127 w 642"/>
              <a:gd name="T101" fmla="*/ 343 h 479"/>
              <a:gd name="T102" fmla="*/ 84 w 642"/>
              <a:gd name="T103" fmla="*/ 340 h 479"/>
              <a:gd name="T104" fmla="*/ 84 w 642"/>
              <a:gd name="T105" fmla="*/ 288 h 479"/>
              <a:gd name="T106" fmla="*/ 73 w 642"/>
              <a:gd name="T107" fmla="*/ 313 h 479"/>
              <a:gd name="T108" fmla="*/ 18 w 642"/>
              <a:gd name="T109" fmla="*/ 312 h 479"/>
              <a:gd name="T110" fmla="*/ 76 w 642"/>
              <a:gd name="T111" fmla="*/ 365 h 479"/>
              <a:gd name="T112" fmla="*/ 84 w 642"/>
              <a:gd name="T113" fmla="*/ 345 h 479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42"/>
              <a:gd name="T172" fmla="*/ 0 h 479"/>
              <a:gd name="T173" fmla="*/ 642 w 642"/>
              <a:gd name="T174" fmla="*/ 479 h 479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42" h="479">
                <a:moveTo>
                  <a:pt x="524" y="435"/>
                </a:moveTo>
                <a:cubicBezTo>
                  <a:pt x="539" y="424"/>
                  <a:pt x="557" y="404"/>
                  <a:pt x="553" y="374"/>
                </a:cubicBezTo>
                <a:cubicBezTo>
                  <a:pt x="548" y="335"/>
                  <a:pt x="539" y="313"/>
                  <a:pt x="524" y="297"/>
                </a:cubicBezTo>
                <a:cubicBezTo>
                  <a:pt x="524" y="435"/>
                  <a:pt x="524" y="435"/>
                  <a:pt x="524" y="435"/>
                </a:cubicBezTo>
                <a:close/>
                <a:moveTo>
                  <a:pt x="524" y="278"/>
                </a:moveTo>
                <a:cubicBezTo>
                  <a:pt x="529" y="281"/>
                  <a:pt x="534" y="282"/>
                  <a:pt x="537" y="283"/>
                </a:cubicBezTo>
                <a:cubicBezTo>
                  <a:pt x="562" y="287"/>
                  <a:pt x="578" y="271"/>
                  <a:pt x="588" y="265"/>
                </a:cubicBezTo>
                <a:cubicBezTo>
                  <a:pt x="597" y="259"/>
                  <a:pt x="608" y="265"/>
                  <a:pt x="608" y="265"/>
                </a:cubicBezTo>
                <a:cubicBezTo>
                  <a:pt x="608" y="265"/>
                  <a:pt x="603" y="247"/>
                  <a:pt x="588" y="247"/>
                </a:cubicBezTo>
                <a:cubicBezTo>
                  <a:pt x="574" y="247"/>
                  <a:pt x="557" y="256"/>
                  <a:pt x="550" y="248"/>
                </a:cubicBezTo>
                <a:cubicBezTo>
                  <a:pt x="543" y="239"/>
                  <a:pt x="580" y="233"/>
                  <a:pt x="585" y="230"/>
                </a:cubicBezTo>
                <a:cubicBezTo>
                  <a:pt x="591" y="227"/>
                  <a:pt x="619" y="203"/>
                  <a:pt x="623" y="188"/>
                </a:cubicBezTo>
                <a:cubicBezTo>
                  <a:pt x="629" y="174"/>
                  <a:pt x="628" y="174"/>
                  <a:pt x="628" y="174"/>
                </a:cubicBezTo>
                <a:cubicBezTo>
                  <a:pt x="628" y="174"/>
                  <a:pt x="632" y="172"/>
                  <a:pt x="635" y="168"/>
                </a:cubicBezTo>
                <a:cubicBezTo>
                  <a:pt x="640" y="162"/>
                  <a:pt x="642" y="156"/>
                  <a:pt x="642" y="150"/>
                </a:cubicBezTo>
                <a:cubicBezTo>
                  <a:pt x="642" y="149"/>
                  <a:pt x="642" y="149"/>
                  <a:pt x="642" y="149"/>
                </a:cubicBezTo>
                <a:cubicBezTo>
                  <a:pt x="642" y="147"/>
                  <a:pt x="642" y="147"/>
                  <a:pt x="642" y="147"/>
                </a:cubicBezTo>
                <a:cubicBezTo>
                  <a:pt x="642" y="137"/>
                  <a:pt x="636" y="125"/>
                  <a:pt x="628" y="120"/>
                </a:cubicBezTo>
                <a:cubicBezTo>
                  <a:pt x="628" y="120"/>
                  <a:pt x="630" y="114"/>
                  <a:pt x="625" y="112"/>
                </a:cubicBezTo>
                <a:cubicBezTo>
                  <a:pt x="620" y="110"/>
                  <a:pt x="609" y="109"/>
                  <a:pt x="608" y="119"/>
                </a:cubicBezTo>
                <a:cubicBezTo>
                  <a:pt x="608" y="122"/>
                  <a:pt x="608" y="125"/>
                  <a:pt x="610" y="127"/>
                </a:cubicBezTo>
                <a:cubicBezTo>
                  <a:pt x="611" y="129"/>
                  <a:pt x="614" y="131"/>
                  <a:pt x="618" y="130"/>
                </a:cubicBezTo>
                <a:cubicBezTo>
                  <a:pt x="623" y="130"/>
                  <a:pt x="627" y="125"/>
                  <a:pt x="627" y="123"/>
                </a:cubicBezTo>
                <a:cubicBezTo>
                  <a:pt x="630" y="125"/>
                  <a:pt x="632" y="128"/>
                  <a:pt x="635" y="132"/>
                </a:cubicBezTo>
                <a:cubicBezTo>
                  <a:pt x="637" y="135"/>
                  <a:pt x="639" y="140"/>
                  <a:pt x="639" y="145"/>
                </a:cubicBezTo>
                <a:cubicBezTo>
                  <a:pt x="640" y="154"/>
                  <a:pt x="636" y="163"/>
                  <a:pt x="625" y="168"/>
                </a:cubicBezTo>
                <a:cubicBezTo>
                  <a:pt x="618" y="171"/>
                  <a:pt x="606" y="171"/>
                  <a:pt x="601" y="164"/>
                </a:cubicBezTo>
                <a:cubicBezTo>
                  <a:pt x="596" y="157"/>
                  <a:pt x="585" y="151"/>
                  <a:pt x="571" y="151"/>
                </a:cubicBezTo>
                <a:cubicBezTo>
                  <a:pt x="556" y="152"/>
                  <a:pt x="530" y="159"/>
                  <a:pt x="529" y="160"/>
                </a:cubicBezTo>
                <a:cubicBezTo>
                  <a:pt x="528" y="160"/>
                  <a:pt x="526" y="161"/>
                  <a:pt x="524" y="162"/>
                </a:cubicBezTo>
                <a:cubicBezTo>
                  <a:pt x="524" y="208"/>
                  <a:pt x="524" y="208"/>
                  <a:pt x="524" y="208"/>
                </a:cubicBezTo>
                <a:cubicBezTo>
                  <a:pt x="526" y="208"/>
                  <a:pt x="529" y="207"/>
                  <a:pt x="531" y="206"/>
                </a:cubicBezTo>
                <a:cubicBezTo>
                  <a:pt x="565" y="195"/>
                  <a:pt x="586" y="189"/>
                  <a:pt x="586" y="189"/>
                </a:cubicBezTo>
                <a:cubicBezTo>
                  <a:pt x="567" y="202"/>
                  <a:pt x="546" y="211"/>
                  <a:pt x="524" y="217"/>
                </a:cubicBezTo>
                <a:cubicBezTo>
                  <a:pt x="524" y="278"/>
                  <a:pt x="524" y="278"/>
                  <a:pt x="524" y="278"/>
                </a:cubicBezTo>
                <a:close/>
                <a:moveTo>
                  <a:pt x="524" y="157"/>
                </a:moveTo>
                <a:cubicBezTo>
                  <a:pt x="524" y="116"/>
                  <a:pt x="524" y="116"/>
                  <a:pt x="524" y="116"/>
                </a:cubicBezTo>
                <a:cubicBezTo>
                  <a:pt x="538" y="114"/>
                  <a:pt x="549" y="113"/>
                  <a:pt x="551" y="113"/>
                </a:cubicBezTo>
                <a:cubicBezTo>
                  <a:pt x="554" y="112"/>
                  <a:pt x="562" y="95"/>
                  <a:pt x="562" y="95"/>
                </a:cubicBezTo>
                <a:cubicBezTo>
                  <a:pt x="562" y="95"/>
                  <a:pt x="562" y="99"/>
                  <a:pt x="560" y="108"/>
                </a:cubicBezTo>
                <a:cubicBezTo>
                  <a:pt x="558" y="116"/>
                  <a:pt x="552" y="128"/>
                  <a:pt x="546" y="133"/>
                </a:cubicBezTo>
                <a:cubicBezTo>
                  <a:pt x="542" y="137"/>
                  <a:pt x="531" y="149"/>
                  <a:pt x="524" y="157"/>
                </a:cubicBezTo>
                <a:close/>
                <a:moveTo>
                  <a:pt x="455" y="452"/>
                </a:moveTo>
                <a:cubicBezTo>
                  <a:pt x="466" y="463"/>
                  <a:pt x="468" y="463"/>
                  <a:pt x="468" y="463"/>
                </a:cubicBezTo>
                <a:cubicBezTo>
                  <a:pt x="468" y="463"/>
                  <a:pt x="477" y="436"/>
                  <a:pt x="477" y="427"/>
                </a:cubicBezTo>
                <a:cubicBezTo>
                  <a:pt x="477" y="417"/>
                  <a:pt x="468" y="401"/>
                  <a:pt x="479" y="403"/>
                </a:cubicBezTo>
                <a:cubicBezTo>
                  <a:pt x="491" y="405"/>
                  <a:pt x="508" y="445"/>
                  <a:pt x="508" y="445"/>
                </a:cubicBezTo>
                <a:cubicBezTo>
                  <a:pt x="508" y="445"/>
                  <a:pt x="515" y="442"/>
                  <a:pt x="524" y="435"/>
                </a:cubicBezTo>
                <a:cubicBezTo>
                  <a:pt x="524" y="297"/>
                  <a:pt x="524" y="297"/>
                  <a:pt x="524" y="297"/>
                </a:cubicBezTo>
                <a:cubicBezTo>
                  <a:pt x="520" y="292"/>
                  <a:pt x="516" y="289"/>
                  <a:pt x="511" y="285"/>
                </a:cubicBezTo>
                <a:cubicBezTo>
                  <a:pt x="496" y="275"/>
                  <a:pt x="472" y="263"/>
                  <a:pt x="455" y="255"/>
                </a:cubicBezTo>
                <a:cubicBezTo>
                  <a:pt x="455" y="277"/>
                  <a:pt x="455" y="277"/>
                  <a:pt x="455" y="277"/>
                </a:cubicBezTo>
                <a:cubicBezTo>
                  <a:pt x="462" y="283"/>
                  <a:pt x="468" y="289"/>
                  <a:pt x="472" y="295"/>
                </a:cubicBezTo>
                <a:cubicBezTo>
                  <a:pt x="487" y="320"/>
                  <a:pt x="497" y="353"/>
                  <a:pt x="497" y="353"/>
                </a:cubicBezTo>
                <a:cubicBezTo>
                  <a:pt x="497" y="353"/>
                  <a:pt x="479" y="319"/>
                  <a:pt x="455" y="292"/>
                </a:cubicBezTo>
                <a:cubicBezTo>
                  <a:pt x="455" y="452"/>
                  <a:pt x="455" y="452"/>
                  <a:pt x="455" y="452"/>
                </a:cubicBezTo>
                <a:close/>
                <a:moveTo>
                  <a:pt x="455" y="233"/>
                </a:moveTo>
                <a:cubicBezTo>
                  <a:pt x="455" y="158"/>
                  <a:pt x="455" y="158"/>
                  <a:pt x="455" y="158"/>
                </a:cubicBezTo>
                <a:cubicBezTo>
                  <a:pt x="463" y="144"/>
                  <a:pt x="479" y="135"/>
                  <a:pt x="495" y="125"/>
                </a:cubicBezTo>
                <a:cubicBezTo>
                  <a:pt x="504" y="121"/>
                  <a:pt x="515" y="118"/>
                  <a:pt x="524" y="116"/>
                </a:cubicBezTo>
                <a:cubicBezTo>
                  <a:pt x="524" y="157"/>
                  <a:pt x="524" y="157"/>
                  <a:pt x="524" y="157"/>
                </a:cubicBezTo>
                <a:cubicBezTo>
                  <a:pt x="520" y="162"/>
                  <a:pt x="517" y="166"/>
                  <a:pt x="517" y="166"/>
                </a:cubicBezTo>
                <a:cubicBezTo>
                  <a:pt x="517" y="166"/>
                  <a:pt x="521" y="164"/>
                  <a:pt x="524" y="162"/>
                </a:cubicBezTo>
                <a:cubicBezTo>
                  <a:pt x="524" y="208"/>
                  <a:pt x="524" y="208"/>
                  <a:pt x="524" y="208"/>
                </a:cubicBezTo>
                <a:cubicBezTo>
                  <a:pt x="492" y="218"/>
                  <a:pt x="462" y="222"/>
                  <a:pt x="462" y="222"/>
                </a:cubicBezTo>
                <a:cubicBezTo>
                  <a:pt x="473" y="224"/>
                  <a:pt x="484" y="224"/>
                  <a:pt x="494" y="223"/>
                </a:cubicBezTo>
                <a:cubicBezTo>
                  <a:pt x="505" y="222"/>
                  <a:pt x="515" y="220"/>
                  <a:pt x="524" y="217"/>
                </a:cubicBezTo>
                <a:cubicBezTo>
                  <a:pt x="524" y="278"/>
                  <a:pt x="524" y="278"/>
                  <a:pt x="524" y="278"/>
                </a:cubicBezTo>
                <a:cubicBezTo>
                  <a:pt x="502" y="268"/>
                  <a:pt x="473" y="242"/>
                  <a:pt x="459" y="234"/>
                </a:cubicBezTo>
                <a:cubicBezTo>
                  <a:pt x="458" y="234"/>
                  <a:pt x="456" y="233"/>
                  <a:pt x="455" y="233"/>
                </a:cubicBezTo>
                <a:close/>
                <a:moveTo>
                  <a:pt x="388" y="453"/>
                </a:moveTo>
                <a:cubicBezTo>
                  <a:pt x="392" y="456"/>
                  <a:pt x="396" y="458"/>
                  <a:pt x="400" y="460"/>
                </a:cubicBezTo>
                <a:cubicBezTo>
                  <a:pt x="407" y="463"/>
                  <a:pt x="414" y="460"/>
                  <a:pt x="418" y="456"/>
                </a:cubicBezTo>
                <a:cubicBezTo>
                  <a:pt x="423" y="450"/>
                  <a:pt x="424" y="441"/>
                  <a:pt x="414" y="437"/>
                </a:cubicBezTo>
                <a:cubicBezTo>
                  <a:pt x="405" y="433"/>
                  <a:pt x="398" y="433"/>
                  <a:pt x="398" y="433"/>
                </a:cubicBezTo>
                <a:cubicBezTo>
                  <a:pt x="398" y="433"/>
                  <a:pt x="399" y="437"/>
                  <a:pt x="406" y="439"/>
                </a:cubicBezTo>
                <a:cubicBezTo>
                  <a:pt x="416" y="442"/>
                  <a:pt x="419" y="448"/>
                  <a:pt x="416" y="452"/>
                </a:cubicBezTo>
                <a:cubicBezTo>
                  <a:pt x="410" y="460"/>
                  <a:pt x="401" y="457"/>
                  <a:pt x="393" y="452"/>
                </a:cubicBezTo>
                <a:cubicBezTo>
                  <a:pt x="391" y="451"/>
                  <a:pt x="390" y="450"/>
                  <a:pt x="388" y="448"/>
                </a:cubicBezTo>
                <a:cubicBezTo>
                  <a:pt x="388" y="453"/>
                  <a:pt x="388" y="453"/>
                  <a:pt x="388" y="453"/>
                </a:cubicBezTo>
                <a:close/>
                <a:moveTo>
                  <a:pt x="388" y="316"/>
                </a:moveTo>
                <a:cubicBezTo>
                  <a:pt x="388" y="134"/>
                  <a:pt x="388" y="134"/>
                  <a:pt x="388" y="134"/>
                </a:cubicBezTo>
                <a:cubicBezTo>
                  <a:pt x="400" y="164"/>
                  <a:pt x="392" y="227"/>
                  <a:pt x="392" y="227"/>
                </a:cubicBezTo>
                <a:cubicBezTo>
                  <a:pt x="411" y="212"/>
                  <a:pt x="409" y="175"/>
                  <a:pt x="399" y="144"/>
                </a:cubicBezTo>
                <a:cubicBezTo>
                  <a:pt x="396" y="134"/>
                  <a:pt x="393" y="125"/>
                  <a:pt x="388" y="117"/>
                </a:cubicBezTo>
                <a:cubicBezTo>
                  <a:pt x="388" y="29"/>
                  <a:pt x="388" y="29"/>
                  <a:pt x="388" y="29"/>
                </a:cubicBezTo>
                <a:cubicBezTo>
                  <a:pt x="392" y="31"/>
                  <a:pt x="395" y="33"/>
                  <a:pt x="398" y="35"/>
                </a:cubicBezTo>
                <a:cubicBezTo>
                  <a:pt x="418" y="50"/>
                  <a:pt x="427" y="78"/>
                  <a:pt x="436" y="107"/>
                </a:cubicBezTo>
                <a:cubicBezTo>
                  <a:pt x="445" y="136"/>
                  <a:pt x="426" y="188"/>
                  <a:pt x="420" y="197"/>
                </a:cubicBezTo>
                <a:cubicBezTo>
                  <a:pt x="414" y="206"/>
                  <a:pt x="424" y="228"/>
                  <a:pt x="424" y="228"/>
                </a:cubicBezTo>
                <a:cubicBezTo>
                  <a:pt x="424" y="228"/>
                  <a:pt x="440" y="218"/>
                  <a:pt x="445" y="213"/>
                </a:cubicBezTo>
                <a:cubicBezTo>
                  <a:pt x="449" y="208"/>
                  <a:pt x="446" y="189"/>
                  <a:pt x="451" y="169"/>
                </a:cubicBezTo>
                <a:cubicBezTo>
                  <a:pt x="452" y="165"/>
                  <a:pt x="453" y="161"/>
                  <a:pt x="455" y="158"/>
                </a:cubicBezTo>
                <a:cubicBezTo>
                  <a:pt x="455" y="233"/>
                  <a:pt x="455" y="233"/>
                  <a:pt x="455" y="233"/>
                </a:cubicBezTo>
                <a:cubicBezTo>
                  <a:pt x="441" y="228"/>
                  <a:pt x="439" y="248"/>
                  <a:pt x="439" y="248"/>
                </a:cubicBezTo>
                <a:cubicBezTo>
                  <a:pt x="439" y="248"/>
                  <a:pt x="446" y="251"/>
                  <a:pt x="455" y="255"/>
                </a:cubicBezTo>
                <a:cubicBezTo>
                  <a:pt x="455" y="277"/>
                  <a:pt x="455" y="277"/>
                  <a:pt x="455" y="277"/>
                </a:cubicBezTo>
                <a:cubicBezTo>
                  <a:pt x="437" y="261"/>
                  <a:pt x="414" y="251"/>
                  <a:pt x="414" y="251"/>
                </a:cubicBezTo>
                <a:cubicBezTo>
                  <a:pt x="414" y="251"/>
                  <a:pt x="428" y="260"/>
                  <a:pt x="453" y="289"/>
                </a:cubicBezTo>
                <a:cubicBezTo>
                  <a:pt x="454" y="290"/>
                  <a:pt x="454" y="291"/>
                  <a:pt x="455" y="292"/>
                </a:cubicBezTo>
                <a:cubicBezTo>
                  <a:pt x="455" y="452"/>
                  <a:pt x="455" y="452"/>
                  <a:pt x="455" y="452"/>
                </a:cubicBezTo>
                <a:cubicBezTo>
                  <a:pt x="453" y="449"/>
                  <a:pt x="451" y="447"/>
                  <a:pt x="448" y="443"/>
                </a:cubicBezTo>
                <a:cubicBezTo>
                  <a:pt x="432" y="424"/>
                  <a:pt x="413" y="371"/>
                  <a:pt x="412" y="365"/>
                </a:cubicBezTo>
                <a:cubicBezTo>
                  <a:pt x="411" y="358"/>
                  <a:pt x="410" y="299"/>
                  <a:pt x="403" y="292"/>
                </a:cubicBezTo>
                <a:cubicBezTo>
                  <a:pt x="396" y="286"/>
                  <a:pt x="394" y="306"/>
                  <a:pt x="388" y="316"/>
                </a:cubicBezTo>
                <a:close/>
                <a:moveTo>
                  <a:pt x="341" y="182"/>
                </a:moveTo>
                <a:cubicBezTo>
                  <a:pt x="344" y="185"/>
                  <a:pt x="346" y="187"/>
                  <a:pt x="348" y="188"/>
                </a:cubicBezTo>
                <a:cubicBezTo>
                  <a:pt x="355" y="193"/>
                  <a:pt x="363" y="206"/>
                  <a:pt x="352" y="206"/>
                </a:cubicBezTo>
                <a:cubicBezTo>
                  <a:pt x="349" y="206"/>
                  <a:pt x="346" y="205"/>
                  <a:pt x="341" y="203"/>
                </a:cubicBezTo>
                <a:cubicBezTo>
                  <a:pt x="341" y="230"/>
                  <a:pt x="341" y="230"/>
                  <a:pt x="341" y="230"/>
                </a:cubicBezTo>
                <a:cubicBezTo>
                  <a:pt x="358" y="238"/>
                  <a:pt x="370" y="244"/>
                  <a:pt x="367" y="243"/>
                </a:cubicBezTo>
                <a:cubicBezTo>
                  <a:pt x="358" y="240"/>
                  <a:pt x="349" y="238"/>
                  <a:pt x="341" y="235"/>
                </a:cubicBezTo>
                <a:cubicBezTo>
                  <a:pt x="341" y="278"/>
                  <a:pt x="341" y="278"/>
                  <a:pt x="341" y="278"/>
                </a:cubicBezTo>
                <a:cubicBezTo>
                  <a:pt x="349" y="269"/>
                  <a:pt x="357" y="264"/>
                  <a:pt x="357" y="264"/>
                </a:cubicBezTo>
                <a:cubicBezTo>
                  <a:pt x="357" y="264"/>
                  <a:pt x="350" y="277"/>
                  <a:pt x="344" y="288"/>
                </a:cubicBezTo>
                <a:cubicBezTo>
                  <a:pt x="343" y="290"/>
                  <a:pt x="342" y="292"/>
                  <a:pt x="341" y="294"/>
                </a:cubicBezTo>
                <a:cubicBezTo>
                  <a:pt x="341" y="359"/>
                  <a:pt x="341" y="359"/>
                  <a:pt x="341" y="359"/>
                </a:cubicBezTo>
                <a:cubicBezTo>
                  <a:pt x="357" y="357"/>
                  <a:pt x="382" y="327"/>
                  <a:pt x="388" y="317"/>
                </a:cubicBezTo>
                <a:cubicBezTo>
                  <a:pt x="388" y="317"/>
                  <a:pt x="388" y="317"/>
                  <a:pt x="388" y="316"/>
                </a:cubicBezTo>
                <a:cubicBezTo>
                  <a:pt x="388" y="134"/>
                  <a:pt x="388" y="134"/>
                  <a:pt x="388" y="134"/>
                </a:cubicBezTo>
                <a:cubicBezTo>
                  <a:pt x="388" y="134"/>
                  <a:pt x="388" y="134"/>
                  <a:pt x="388" y="133"/>
                </a:cubicBezTo>
                <a:cubicBezTo>
                  <a:pt x="376" y="104"/>
                  <a:pt x="371" y="98"/>
                  <a:pt x="371" y="98"/>
                </a:cubicBezTo>
                <a:cubicBezTo>
                  <a:pt x="376" y="98"/>
                  <a:pt x="383" y="106"/>
                  <a:pt x="388" y="117"/>
                </a:cubicBezTo>
                <a:cubicBezTo>
                  <a:pt x="388" y="29"/>
                  <a:pt x="388" y="29"/>
                  <a:pt x="388" y="29"/>
                </a:cubicBezTo>
                <a:cubicBezTo>
                  <a:pt x="369" y="15"/>
                  <a:pt x="347" y="0"/>
                  <a:pt x="347" y="0"/>
                </a:cubicBezTo>
                <a:cubicBezTo>
                  <a:pt x="347" y="0"/>
                  <a:pt x="360" y="22"/>
                  <a:pt x="353" y="28"/>
                </a:cubicBezTo>
                <a:cubicBezTo>
                  <a:pt x="348" y="32"/>
                  <a:pt x="344" y="31"/>
                  <a:pt x="341" y="28"/>
                </a:cubicBezTo>
                <a:cubicBezTo>
                  <a:pt x="341" y="182"/>
                  <a:pt x="341" y="182"/>
                  <a:pt x="341" y="182"/>
                </a:cubicBezTo>
                <a:close/>
                <a:moveTo>
                  <a:pt x="341" y="459"/>
                </a:moveTo>
                <a:cubicBezTo>
                  <a:pt x="351" y="479"/>
                  <a:pt x="351" y="479"/>
                  <a:pt x="351" y="479"/>
                </a:cubicBezTo>
                <a:cubicBezTo>
                  <a:pt x="351" y="479"/>
                  <a:pt x="364" y="478"/>
                  <a:pt x="359" y="466"/>
                </a:cubicBezTo>
                <a:cubicBezTo>
                  <a:pt x="355" y="459"/>
                  <a:pt x="350" y="448"/>
                  <a:pt x="341" y="438"/>
                </a:cubicBezTo>
                <a:cubicBezTo>
                  <a:pt x="341" y="459"/>
                  <a:pt x="341" y="459"/>
                  <a:pt x="341" y="459"/>
                </a:cubicBezTo>
                <a:close/>
                <a:moveTo>
                  <a:pt x="341" y="411"/>
                </a:moveTo>
                <a:cubicBezTo>
                  <a:pt x="341" y="404"/>
                  <a:pt x="341" y="404"/>
                  <a:pt x="341" y="404"/>
                </a:cubicBezTo>
                <a:cubicBezTo>
                  <a:pt x="345" y="405"/>
                  <a:pt x="349" y="406"/>
                  <a:pt x="353" y="407"/>
                </a:cubicBezTo>
                <a:cubicBezTo>
                  <a:pt x="375" y="413"/>
                  <a:pt x="375" y="431"/>
                  <a:pt x="377" y="435"/>
                </a:cubicBezTo>
                <a:cubicBezTo>
                  <a:pt x="378" y="438"/>
                  <a:pt x="383" y="443"/>
                  <a:pt x="388" y="448"/>
                </a:cubicBezTo>
                <a:cubicBezTo>
                  <a:pt x="388" y="453"/>
                  <a:pt x="388" y="453"/>
                  <a:pt x="388" y="453"/>
                </a:cubicBezTo>
                <a:cubicBezTo>
                  <a:pt x="384" y="450"/>
                  <a:pt x="381" y="447"/>
                  <a:pt x="381" y="447"/>
                </a:cubicBezTo>
                <a:cubicBezTo>
                  <a:pt x="381" y="447"/>
                  <a:pt x="380" y="452"/>
                  <a:pt x="378" y="460"/>
                </a:cubicBezTo>
                <a:cubicBezTo>
                  <a:pt x="376" y="468"/>
                  <a:pt x="364" y="477"/>
                  <a:pt x="364" y="477"/>
                </a:cubicBezTo>
                <a:cubicBezTo>
                  <a:pt x="364" y="477"/>
                  <a:pt x="376" y="452"/>
                  <a:pt x="376" y="445"/>
                </a:cubicBezTo>
                <a:cubicBezTo>
                  <a:pt x="376" y="439"/>
                  <a:pt x="375" y="438"/>
                  <a:pt x="370" y="439"/>
                </a:cubicBezTo>
                <a:cubicBezTo>
                  <a:pt x="366" y="439"/>
                  <a:pt x="369" y="431"/>
                  <a:pt x="369" y="431"/>
                </a:cubicBezTo>
                <a:cubicBezTo>
                  <a:pt x="370" y="421"/>
                  <a:pt x="360" y="415"/>
                  <a:pt x="347" y="412"/>
                </a:cubicBezTo>
                <a:cubicBezTo>
                  <a:pt x="345" y="412"/>
                  <a:pt x="343" y="411"/>
                  <a:pt x="341" y="411"/>
                </a:cubicBezTo>
                <a:close/>
                <a:moveTo>
                  <a:pt x="296" y="12"/>
                </a:moveTo>
                <a:cubicBezTo>
                  <a:pt x="296" y="12"/>
                  <a:pt x="301" y="26"/>
                  <a:pt x="295" y="34"/>
                </a:cubicBezTo>
                <a:cubicBezTo>
                  <a:pt x="289" y="42"/>
                  <a:pt x="274" y="89"/>
                  <a:pt x="297" y="127"/>
                </a:cubicBezTo>
                <a:cubicBezTo>
                  <a:pt x="315" y="158"/>
                  <a:pt x="331" y="174"/>
                  <a:pt x="341" y="182"/>
                </a:cubicBezTo>
                <a:cubicBezTo>
                  <a:pt x="341" y="28"/>
                  <a:pt x="341" y="28"/>
                  <a:pt x="341" y="28"/>
                </a:cubicBezTo>
                <a:cubicBezTo>
                  <a:pt x="340" y="26"/>
                  <a:pt x="339" y="24"/>
                  <a:pt x="338" y="22"/>
                </a:cubicBezTo>
                <a:cubicBezTo>
                  <a:pt x="335" y="16"/>
                  <a:pt x="329" y="6"/>
                  <a:pt x="329" y="6"/>
                </a:cubicBezTo>
                <a:cubicBezTo>
                  <a:pt x="329" y="6"/>
                  <a:pt x="338" y="28"/>
                  <a:pt x="334" y="32"/>
                </a:cubicBezTo>
                <a:cubicBezTo>
                  <a:pt x="330" y="37"/>
                  <a:pt x="324" y="43"/>
                  <a:pt x="319" y="36"/>
                </a:cubicBezTo>
                <a:cubicBezTo>
                  <a:pt x="313" y="28"/>
                  <a:pt x="311" y="20"/>
                  <a:pt x="306" y="16"/>
                </a:cubicBezTo>
                <a:cubicBezTo>
                  <a:pt x="302" y="13"/>
                  <a:pt x="296" y="12"/>
                  <a:pt x="296" y="12"/>
                </a:cubicBezTo>
                <a:close/>
                <a:moveTo>
                  <a:pt x="341" y="203"/>
                </a:moveTo>
                <a:cubicBezTo>
                  <a:pt x="341" y="230"/>
                  <a:pt x="341" y="230"/>
                  <a:pt x="341" y="230"/>
                </a:cubicBezTo>
                <a:cubicBezTo>
                  <a:pt x="308" y="215"/>
                  <a:pt x="259" y="193"/>
                  <a:pt x="273" y="202"/>
                </a:cubicBezTo>
                <a:cubicBezTo>
                  <a:pt x="294" y="216"/>
                  <a:pt x="313" y="227"/>
                  <a:pt x="337" y="234"/>
                </a:cubicBezTo>
                <a:cubicBezTo>
                  <a:pt x="338" y="234"/>
                  <a:pt x="340" y="235"/>
                  <a:pt x="341" y="235"/>
                </a:cubicBezTo>
                <a:cubicBezTo>
                  <a:pt x="341" y="278"/>
                  <a:pt x="341" y="278"/>
                  <a:pt x="341" y="278"/>
                </a:cubicBezTo>
                <a:cubicBezTo>
                  <a:pt x="337" y="284"/>
                  <a:pt x="332" y="292"/>
                  <a:pt x="330" y="301"/>
                </a:cubicBezTo>
                <a:cubicBezTo>
                  <a:pt x="324" y="326"/>
                  <a:pt x="325" y="351"/>
                  <a:pt x="325" y="351"/>
                </a:cubicBezTo>
                <a:cubicBezTo>
                  <a:pt x="325" y="351"/>
                  <a:pt x="335" y="312"/>
                  <a:pt x="341" y="294"/>
                </a:cubicBezTo>
                <a:cubicBezTo>
                  <a:pt x="341" y="359"/>
                  <a:pt x="341" y="359"/>
                  <a:pt x="341" y="359"/>
                </a:cubicBezTo>
                <a:cubicBezTo>
                  <a:pt x="341" y="359"/>
                  <a:pt x="340" y="359"/>
                  <a:pt x="339" y="359"/>
                </a:cubicBezTo>
                <a:cubicBezTo>
                  <a:pt x="324" y="359"/>
                  <a:pt x="326" y="377"/>
                  <a:pt x="326" y="377"/>
                </a:cubicBezTo>
                <a:cubicBezTo>
                  <a:pt x="326" y="377"/>
                  <a:pt x="313" y="365"/>
                  <a:pt x="308" y="338"/>
                </a:cubicBezTo>
                <a:cubicBezTo>
                  <a:pt x="305" y="313"/>
                  <a:pt x="323" y="278"/>
                  <a:pt x="328" y="269"/>
                </a:cubicBezTo>
                <a:cubicBezTo>
                  <a:pt x="321" y="270"/>
                  <a:pt x="310" y="272"/>
                  <a:pt x="300" y="275"/>
                </a:cubicBezTo>
                <a:cubicBezTo>
                  <a:pt x="289" y="279"/>
                  <a:pt x="281" y="283"/>
                  <a:pt x="276" y="288"/>
                </a:cubicBezTo>
                <a:cubicBezTo>
                  <a:pt x="270" y="294"/>
                  <a:pt x="266" y="302"/>
                  <a:pt x="264" y="313"/>
                </a:cubicBezTo>
                <a:cubicBezTo>
                  <a:pt x="264" y="313"/>
                  <a:pt x="270" y="310"/>
                  <a:pt x="275" y="311"/>
                </a:cubicBezTo>
                <a:cubicBezTo>
                  <a:pt x="280" y="312"/>
                  <a:pt x="275" y="322"/>
                  <a:pt x="272" y="323"/>
                </a:cubicBezTo>
                <a:cubicBezTo>
                  <a:pt x="269" y="324"/>
                  <a:pt x="261" y="318"/>
                  <a:pt x="261" y="318"/>
                </a:cubicBezTo>
                <a:cubicBezTo>
                  <a:pt x="256" y="334"/>
                  <a:pt x="259" y="406"/>
                  <a:pt x="296" y="405"/>
                </a:cubicBezTo>
                <a:cubicBezTo>
                  <a:pt x="313" y="405"/>
                  <a:pt x="326" y="402"/>
                  <a:pt x="341" y="404"/>
                </a:cubicBezTo>
                <a:cubicBezTo>
                  <a:pt x="341" y="411"/>
                  <a:pt x="341" y="411"/>
                  <a:pt x="341" y="411"/>
                </a:cubicBezTo>
                <a:cubicBezTo>
                  <a:pt x="324" y="409"/>
                  <a:pt x="305" y="411"/>
                  <a:pt x="303" y="413"/>
                </a:cubicBezTo>
                <a:cubicBezTo>
                  <a:pt x="303" y="413"/>
                  <a:pt x="307" y="414"/>
                  <a:pt x="325" y="424"/>
                </a:cubicBezTo>
                <a:cubicBezTo>
                  <a:pt x="331" y="427"/>
                  <a:pt x="336" y="432"/>
                  <a:pt x="341" y="438"/>
                </a:cubicBezTo>
                <a:cubicBezTo>
                  <a:pt x="341" y="459"/>
                  <a:pt x="341" y="459"/>
                  <a:pt x="341" y="459"/>
                </a:cubicBezTo>
                <a:cubicBezTo>
                  <a:pt x="335" y="445"/>
                  <a:pt x="335" y="445"/>
                  <a:pt x="335" y="445"/>
                </a:cubicBezTo>
                <a:cubicBezTo>
                  <a:pt x="315" y="432"/>
                  <a:pt x="315" y="432"/>
                  <a:pt x="315" y="432"/>
                </a:cubicBezTo>
                <a:cubicBezTo>
                  <a:pt x="315" y="432"/>
                  <a:pt x="294" y="421"/>
                  <a:pt x="275" y="406"/>
                </a:cubicBezTo>
                <a:cubicBezTo>
                  <a:pt x="257" y="391"/>
                  <a:pt x="250" y="352"/>
                  <a:pt x="251" y="339"/>
                </a:cubicBezTo>
                <a:cubicBezTo>
                  <a:pt x="252" y="327"/>
                  <a:pt x="257" y="294"/>
                  <a:pt x="256" y="274"/>
                </a:cubicBezTo>
                <a:cubicBezTo>
                  <a:pt x="255" y="257"/>
                  <a:pt x="252" y="249"/>
                  <a:pt x="247" y="245"/>
                </a:cubicBezTo>
                <a:cubicBezTo>
                  <a:pt x="232" y="237"/>
                  <a:pt x="211" y="245"/>
                  <a:pt x="214" y="265"/>
                </a:cubicBezTo>
                <a:cubicBezTo>
                  <a:pt x="216" y="273"/>
                  <a:pt x="220" y="281"/>
                  <a:pt x="221" y="283"/>
                </a:cubicBezTo>
                <a:cubicBezTo>
                  <a:pt x="225" y="283"/>
                  <a:pt x="228" y="283"/>
                  <a:pt x="229" y="281"/>
                </a:cubicBezTo>
                <a:cubicBezTo>
                  <a:pt x="232" y="277"/>
                  <a:pt x="232" y="270"/>
                  <a:pt x="232" y="270"/>
                </a:cubicBezTo>
                <a:cubicBezTo>
                  <a:pt x="232" y="270"/>
                  <a:pt x="239" y="286"/>
                  <a:pt x="234" y="304"/>
                </a:cubicBezTo>
                <a:cubicBezTo>
                  <a:pt x="229" y="319"/>
                  <a:pt x="211" y="334"/>
                  <a:pt x="207" y="336"/>
                </a:cubicBezTo>
                <a:cubicBezTo>
                  <a:pt x="207" y="319"/>
                  <a:pt x="207" y="319"/>
                  <a:pt x="207" y="319"/>
                </a:cubicBezTo>
                <a:cubicBezTo>
                  <a:pt x="209" y="317"/>
                  <a:pt x="211" y="316"/>
                  <a:pt x="212" y="314"/>
                </a:cubicBezTo>
                <a:cubicBezTo>
                  <a:pt x="219" y="304"/>
                  <a:pt x="226" y="291"/>
                  <a:pt x="226" y="291"/>
                </a:cubicBezTo>
                <a:cubicBezTo>
                  <a:pt x="226" y="291"/>
                  <a:pt x="214" y="305"/>
                  <a:pt x="209" y="310"/>
                </a:cubicBezTo>
                <a:cubicBezTo>
                  <a:pt x="208" y="311"/>
                  <a:pt x="208" y="312"/>
                  <a:pt x="207" y="312"/>
                </a:cubicBezTo>
                <a:cubicBezTo>
                  <a:pt x="207" y="283"/>
                  <a:pt x="207" y="283"/>
                  <a:pt x="207" y="283"/>
                </a:cubicBezTo>
                <a:cubicBezTo>
                  <a:pt x="209" y="283"/>
                  <a:pt x="211" y="283"/>
                  <a:pt x="214" y="283"/>
                </a:cubicBezTo>
                <a:cubicBezTo>
                  <a:pt x="213" y="279"/>
                  <a:pt x="211" y="274"/>
                  <a:pt x="210" y="270"/>
                </a:cubicBezTo>
                <a:cubicBezTo>
                  <a:pt x="207" y="261"/>
                  <a:pt x="207" y="252"/>
                  <a:pt x="212" y="245"/>
                </a:cubicBezTo>
                <a:cubicBezTo>
                  <a:pt x="217" y="240"/>
                  <a:pt x="222" y="237"/>
                  <a:pt x="227" y="236"/>
                </a:cubicBezTo>
                <a:cubicBezTo>
                  <a:pt x="243" y="232"/>
                  <a:pt x="254" y="241"/>
                  <a:pt x="259" y="252"/>
                </a:cubicBezTo>
                <a:cubicBezTo>
                  <a:pt x="264" y="265"/>
                  <a:pt x="262" y="279"/>
                  <a:pt x="264" y="293"/>
                </a:cubicBezTo>
                <a:cubicBezTo>
                  <a:pt x="264" y="293"/>
                  <a:pt x="266" y="291"/>
                  <a:pt x="269" y="288"/>
                </a:cubicBezTo>
                <a:cubicBezTo>
                  <a:pt x="278" y="279"/>
                  <a:pt x="284" y="275"/>
                  <a:pt x="297" y="271"/>
                </a:cubicBezTo>
                <a:cubicBezTo>
                  <a:pt x="321" y="263"/>
                  <a:pt x="321" y="263"/>
                  <a:pt x="321" y="263"/>
                </a:cubicBezTo>
                <a:cubicBezTo>
                  <a:pt x="307" y="258"/>
                  <a:pt x="280" y="246"/>
                  <a:pt x="267" y="227"/>
                </a:cubicBezTo>
                <a:cubicBezTo>
                  <a:pt x="249" y="201"/>
                  <a:pt x="252" y="173"/>
                  <a:pt x="252" y="173"/>
                </a:cubicBezTo>
                <a:cubicBezTo>
                  <a:pt x="252" y="173"/>
                  <a:pt x="258" y="184"/>
                  <a:pt x="264" y="188"/>
                </a:cubicBezTo>
                <a:cubicBezTo>
                  <a:pt x="270" y="194"/>
                  <a:pt x="295" y="179"/>
                  <a:pt x="302" y="179"/>
                </a:cubicBezTo>
                <a:cubicBezTo>
                  <a:pt x="308" y="179"/>
                  <a:pt x="327" y="195"/>
                  <a:pt x="341" y="203"/>
                </a:cubicBezTo>
                <a:close/>
                <a:moveTo>
                  <a:pt x="207" y="391"/>
                </a:moveTo>
                <a:cubicBezTo>
                  <a:pt x="211" y="392"/>
                  <a:pt x="215" y="393"/>
                  <a:pt x="217" y="392"/>
                </a:cubicBezTo>
                <a:cubicBezTo>
                  <a:pt x="226" y="389"/>
                  <a:pt x="229" y="400"/>
                  <a:pt x="229" y="400"/>
                </a:cubicBezTo>
                <a:cubicBezTo>
                  <a:pt x="229" y="400"/>
                  <a:pt x="234" y="390"/>
                  <a:pt x="231" y="374"/>
                </a:cubicBezTo>
                <a:cubicBezTo>
                  <a:pt x="229" y="359"/>
                  <a:pt x="211" y="341"/>
                  <a:pt x="207" y="338"/>
                </a:cubicBezTo>
                <a:cubicBezTo>
                  <a:pt x="207" y="350"/>
                  <a:pt x="207" y="350"/>
                  <a:pt x="207" y="350"/>
                </a:cubicBezTo>
                <a:cubicBezTo>
                  <a:pt x="209" y="352"/>
                  <a:pt x="211" y="354"/>
                  <a:pt x="212" y="357"/>
                </a:cubicBezTo>
                <a:cubicBezTo>
                  <a:pt x="220" y="370"/>
                  <a:pt x="224" y="385"/>
                  <a:pt x="224" y="385"/>
                </a:cubicBezTo>
                <a:cubicBezTo>
                  <a:pt x="224" y="385"/>
                  <a:pt x="214" y="368"/>
                  <a:pt x="207" y="358"/>
                </a:cubicBezTo>
                <a:lnTo>
                  <a:pt x="207" y="391"/>
                </a:lnTo>
                <a:close/>
                <a:moveTo>
                  <a:pt x="207" y="283"/>
                </a:moveTo>
                <a:cubicBezTo>
                  <a:pt x="206" y="283"/>
                  <a:pt x="206" y="283"/>
                  <a:pt x="205" y="283"/>
                </a:cubicBezTo>
                <a:cubicBezTo>
                  <a:pt x="201" y="284"/>
                  <a:pt x="188" y="305"/>
                  <a:pt x="182" y="307"/>
                </a:cubicBezTo>
                <a:cubicBezTo>
                  <a:pt x="176" y="310"/>
                  <a:pt x="178" y="300"/>
                  <a:pt x="181" y="296"/>
                </a:cubicBezTo>
                <a:cubicBezTo>
                  <a:pt x="184" y="292"/>
                  <a:pt x="193" y="279"/>
                  <a:pt x="199" y="253"/>
                </a:cubicBezTo>
                <a:cubicBezTo>
                  <a:pt x="204" y="227"/>
                  <a:pt x="188" y="203"/>
                  <a:pt x="183" y="199"/>
                </a:cubicBezTo>
                <a:cubicBezTo>
                  <a:pt x="178" y="196"/>
                  <a:pt x="178" y="187"/>
                  <a:pt x="178" y="187"/>
                </a:cubicBezTo>
                <a:cubicBezTo>
                  <a:pt x="178" y="187"/>
                  <a:pt x="175" y="188"/>
                  <a:pt x="173" y="192"/>
                </a:cubicBezTo>
                <a:cubicBezTo>
                  <a:pt x="171" y="195"/>
                  <a:pt x="171" y="200"/>
                  <a:pt x="169" y="205"/>
                </a:cubicBezTo>
                <a:cubicBezTo>
                  <a:pt x="168" y="210"/>
                  <a:pt x="164" y="208"/>
                  <a:pt x="160" y="206"/>
                </a:cubicBezTo>
                <a:cubicBezTo>
                  <a:pt x="157" y="203"/>
                  <a:pt x="158" y="190"/>
                  <a:pt x="158" y="190"/>
                </a:cubicBezTo>
                <a:cubicBezTo>
                  <a:pt x="158" y="190"/>
                  <a:pt x="157" y="197"/>
                  <a:pt x="156" y="200"/>
                </a:cubicBezTo>
                <a:cubicBezTo>
                  <a:pt x="156" y="203"/>
                  <a:pt x="155" y="205"/>
                  <a:pt x="154" y="206"/>
                </a:cubicBezTo>
                <a:cubicBezTo>
                  <a:pt x="154" y="302"/>
                  <a:pt x="154" y="302"/>
                  <a:pt x="154" y="302"/>
                </a:cubicBezTo>
                <a:cubicBezTo>
                  <a:pt x="158" y="315"/>
                  <a:pt x="164" y="326"/>
                  <a:pt x="164" y="326"/>
                </a:cubicBezTo>
                <a:cubicBezTo>
                  <a:pt x="164" y="326"/>
                  <a:pt x="159" y="326"/>
                  <a:pt x="155" y="319"/>
                </a:cubicBezTo>
                <a:cubicBezTo>
                  <a:pt x="154" y="318"/>
                  <a:pt x="154" y="317"/>
                  <a:pt x="154" y="316"/>
                </a:cubicBezTo>
                <a:cubicBezTo>
                  <a:pt x="154" y="346"/>
                  <a:pt x="154" y="346"/>
                  <a:pt x="154" y="346"/>
                </a:cubicBezTo>
                <a:cubicBezTo>
                  <a:pt x="154" y="344"/>
                  <a:pt x="155" y="344"/>
                  <a:pt x="155" y="344"/>
                </a:cubicBezTo>
                <a:cubicBezTo>
                  <a:pt x="155" y="344"/>
                  <a:pt x="155" y="345"/>
                  <a:pt x="154" y="346"/>
                </a:cubicBezTo>
                <a:cubicBezTo>
                  <a:pt x="154" y="459"/>
                  <a:pt x="154" y="459"/>
                  <a:pt x="154" y="459"/>
                </a:cubicBezTo>
                <a:cubicBezTo>
                  <a:pt x="157" y="466"/>
                  <a:pt x="164" y="474"/>
                  <a:pt x="164" y="474"/>
                </a:cubicBezTo>
                <a:cubicBezTo>
                  <a:pt x="164" y="474"/>
                  <a:pt x="165" y="474"/>
                  <a:pt x="171" y="460"/>
                </a:cubicBezTo>
                <a:cubicBezTo>
                  <a:pt x="177" y="445"/>
                  <a:pt x="178" y="412"/>
                  <a:pt x="177" y="408"/>
                </a:cubicBezTo>
                <a:cubicBezTo>
                  <a:pt x="177" y="404"/>
                  <a:pt x="166" y="370"/>
                  <a:pt x="169" y="365"/>
                </a:cubicBezTo>
                <a:cubicBezTo>
                  <a:pt x="172" y="361"/>
                  <a:pt x="177" y="372"/>
                  <a:pt x="182" y="377"/>
                </a:cubicBezTo>
                <a:cubicBezTo>
                  <a:pt x="186" y="380"/>
                  <a:pt x="197" y="387"/>
                  <a:pt x="207" y="391"/>
                </a:cubicBezTo>
                <a:cubicBezTo>
                  <a:pt x="207" y="358"/>
                  <a:pt x="207" y="358"/>
                  <a:pt x="207" y="358"/>
                </a:cubicBezTo>
                <a:cubicBezTo>
                  <a:pt x="205" y="356"/>
                  <a:pt x="203" y="353"/>
                  <a:pt x="202" y="352"/>
                </a:cubicBezTo>
                <a:cubicBezTo>
                  <a:pt x="196" y="347"/>
                  <a:pt x="190" y="341"/>
                  <a:pt x="190" y="341"/>
                </a:cubicBezTo>
                <a:cubicBezTo>
                  <a:pt x="190" y="341"/>
                  <a:pt x="199" y="343"/>
                  <a:pt x="207" y="350"/>
                </a:cubicBezTo>
                <a:cubicBezTo>
                  <a:pt x="207" y="338"/>
                  <a:pt x="207" y="338"/>
                  <a:pt x="207" y="338"/>
                </a:cubicBezTo>
                <a:cubicBezTo>
                  <a:pt x="206" y="337"/>
                  <a:pt x="206" y="337"/>
                  <a:pt x="206" y="337"/>
                </a:cubicBezTo>
                <a:cubicBezTo>
                  <a:pt x="206" y="337"/>
                  <a:pt x="206" y="337"/>
                  <a:pt x="207" y="336"/>
                </a:cubicBezTo>
                <a:cubicBezTo>
                  <a:pt x="207" y="319"/>
                  <a:pt x="207" y="319"/>
                  <a:pt x="207" y="319"/>
                </a:cubicBezTo>
                <a:cubicBezTo>
                  <a:pt x="197" y="326"/>
                  <a:pt x="180" y="330"/>
                  <a:pt x="180" y="330"/>
                </a:cubicBezTo>
                <a:cubicBezTo>
                  <a:pt x="182" y="328"/>
                  <a:pt x="182" y="328"/>
                  <a:pt x="182" y="328"/>
                </a:cubicBezTo>
                <a:cubicBezTo>
                  <a:pt x="182" y="328"/>
                  <a:pt x="199" y="318"/>
                  <a:pt x="207" y="312"/>
                </a:cubicBezTo>
                <a:lnTo>
                  <a:pt x="207" y="283"/>
                </a:lnTo>
                <a:close/>
                <a:moveTo>
                  <a:pt x="154" y="206"/>
                </a:moveTo>
                <a:cubicBezTo>
                  <a:pt x="152" y="207"/>
                  <a:pt x="151" y="208"/>
                  <a:pt x="149" y="206"/>
                </a:cubicBezTo>
                <a:cubicBezTo>
                  <a:pt x="144" y="204"/>
                  <a:pt x="147" y="189"/>
                  <a:pt x="147" y="189"/>
                </a:cubicBezTo>
                <a:cubicBezTo>
                  <a:pt x="147" y="189"/>
                  <a:pt x="144" y="192"/>
                  <a:pt x="141" y="197"/>
                </a:cubicBezTo>
                <a:cubicBezTo>
                  <a:pt x="141" y="314"/>
                  <a:pt x="141" y="314"/>
                  <a:pt x="141" y="314"/>
                </a:cubicBezTo>
                <a:cubicBezTo>
                  <a:pt x="141" y="314"/>
                  <a:pt x="141" y="314"/>
                  <a:pt x="142" y="315"/>
                </a:cubicBezTo>
                <a:cubicBezTo>
                  <a:pt x="147" y="319"/>
                  <a:pt x="145" y="333"/>
                  <a:pt x="145" y="333"/>
                </a:cubicBezTo>
                <a:cubicBezTo>
                  <a:pt x="145" y="333"/>
                  <a:pt x="143" y="332"/>
                  <a:pt x="141" y="331"/>
                </a:cubicBezTo>
                <a:cubicBezTo>
                  <a:pt x="141" y="359"/>
                  <a:pt x="141" y="359"/>
                  <a:pt x="141" y="359"/>
                </a:cubicBezTo>
                <a:cubicBezTo>
                  <a:pt x="146" y="353"/>
                  <a:pt x="151" y="348"/>
                  <a:pt x="154" y="346"/>
                </a:cubicBezTo>
                <a:cubicBezTo>
                  <a:pt x="154" y="316"/>
                  <a:pt x="154" y="316"/>
                  <a:pt x="154" y="316"/>
                </a:cubicBezTo>
                <a:cubicBezTo>
                  <a:pt x="151" y="308"/>
                  <a:pt x="148" y="293"/>
                  <a:pt x="144" y="282"/>
                </a:cubicBezTo>
                <a:cubicBezTo>
                  <a:pt x="141" y="270"/>
                  <a:pt x="152" y="250"/>
                  <a:pt x="152" y="250"/>
                </a:cubicBezTo>
                <a:cubicBezTo>
                  <a:pt x="152" y="250"/>
                  <a:pt x="149" y="253"/>
                  <a:pt x="148" y="273"/>
                </a:cubicBezTo>
                <a:cubicBezTo>
                  <a:pt x="147" y="281"/>
                  <a:pt x="150" y="292"/>
                  <a:pt x="154" y="302"/>
                </a:cubicBezTo>
                <a:cubicBezTo>
                  <a:pt x="154" y="206"/>
                  <a:pt x="154" y="206"/>
                  <a:pt x="154" y="206"/>
                </a:cubicBezTo>
                <a:close/>
                <a:moveTo>
                  <a:pt x="141" y="452"/>
                </a:moveTo>
                <a:cubicBezTo>
                  <a:pt x="141" y="370"/>
                  <a:pt x="141" y="370"/>
                  <a:pt x="141" y="370"/>
                </a:cubicBezTo>
                <a:cubicBezTo>
                  <a:pt x="147" y="357"/>
                  <a:pt x="151" y="350"/>
                  <a:pt x="154" y="346"/>
                </a:cubicBezTo>
                <a:cubicBezTo>
                  <a:pt x="154" y="459"/>
                  <a:pt x="154" y="459"/>
                  <a:pt x="154" y="459"/>
                </a:cubicBezTo>
                <a:cubicBezTo>
                  <a:pt x="153" y="458"/>
                  <a:pt x="152" y="456"/>
                  <a:pt x="152" y="456"/>
                </a:cubicBezTo>
                <a:cubicBezTo>
                  <a:pt x="150" y="450"/>
                  <a:pt x="152" y="439"/>
                  <a:pt x="146" y="442"/>
                </a:cubicBezTo>
                <a:cubicBezTo>
                  <a:pt x="144" y="443"/>
                  <a:pt x="142" y="448"/>
                  <a:pt x="141" y="452"/>
                </a:cubicBezTo>
                <a:close/>
                <a:moveTo>
                  <a:pt x="141" y="197"/>
                </a:moveTo>
                <a:cubicBezTo>
                  <a:pt x="136" y="203"/>
                  <a:pt x="130" y="212"/>
                  <a:pt x="125" y="219"/>
                </a:cubicBezTo>
                <a:cubicBezTo>
                  <a:pt x="116" y="231"/>
                  <a:pt x="116" y="248"/>
                  <a:pt x="116" y="266"/>
                </a:cubicBezTo>
                <a:cubicBezTo>
                  <a:pt x="116" y="284"/>
                  <a:pt x="135" y="309"/>
                  <a:pt x="141" y="314"/>
                </a:cubicBezTo>
                <a:cubicBezTo>
                  <a:pt x="141" y="197"/>
                  <a:pt x="141" y="197"/>
                  <a:pt x="141" y="197"/>
                </a:cubicBezTo>
                <a:close/>
                <a:moveTo>
                  <a:pt x="141" y="331"/>
                </a:moveTo>
                <a:cubicBezTo>
                  <a:pt x="141" y="359"/>
                  <a:pt x="141" y="359"/>
                  <a:pt x="141" y="359"/>
                </a:cubicBezTo>
                <a:cubicBezTo>
                  <a:pt x="136" y="365"/>
                  <a:pt x="132" y="373"/>
                  <a:pt x="130" y="380"/>
                </a:cubicBezTo>
                <a:cubicBezTo>
                  <a:pt x="126" y="397"/>
                  <a:pt x="127" y="417"/>
                  <a:pt x="127" y="417"/>
                </a:cubicBezTo>
                <a:cubicBezTo>
                  <a:pt x="127" y="417"/>
                  <a:pt x="131" y="393"/>
                  <a:pt x="140" y="373"/>
                </a:cubicBezTo>
                <a:cubicBezTo>
                  <a:pt x="140" y="372"/>
                  <a:pt x="141" y="371"/>
                  <a:pt x="141" y="370"/>
                </a:cubicBezTo>
                <a:cubicBezTo>
                  <a:pt x="141" y="452"/>
                  <a:pt x="141" y="452"/>
                  <a:pt x="141" y="452"/>
                </a:cubicBezTo>
                <a:cubicBezTo>
                  <a:pt x="139" y="461"/>
                  <a:pt x="138" y="472"/>
                  <a:pt x="138" y="472"/>
                </a:cubicBezTo>
                <a:cubicBezTo>
                  <a:pt x="138" y="472"/>
                  <a:pt x="104" y="468"/>
                  <a:pt x="99" y="440"/>
                </a:cubicBezTo>
                <a:cubicBezTo>
                  <a:pt x="94" y="411"/>
                  <a:pt x="96" y="395"/>
                  <a:pt x="107" y="381"/>
                </a:cubicBezTo>
                <a:cubicBezTo>
                  <a:pt x="117" y="367"/>
                  <a:pt x="140" y="347"/>
                  <a:pt x="140" y="347"/>
                </a:cubicBezTo>
                <a:cubicBezTo>
                  <a:pt x="140" y="347"/>
                  <a:pt x="135" y="334"/>
                  <a:pt x="127" y="343"/>
                </a:cubicBezTo>
                <a:cubicBezTo>
                  <a:pt x="118" y="351"/>
                  <a:pt x="104" y="378"/>
                  <a:pt x="91" y="385"/>
                </a:cubicBezTo>
                <a:cubicBezTo>
                  <a:pt x="89" y="386"/>
                  <a:pt x="86" y="387"/>
                  <a:pt x="84" y="387"/>
                </a:cubicBezTo>
                <a:cubicBezTo>
                  <a:pt x="84" y="345"/>
                  <a:pt x="84" y="345"/>
                  <a:pt x="84" y="345"/>
                </a:cubicBezTo>
                <a:cubicBezTo>
                  <a:pt x="97" y="344"/>
                  <a:pt x="114" y="341"/>
                  <a:pt x="114" y="341"/>
                </a:cubicBezTo>
                <a:cubicBezTo>
                  <a:pt x="123" y="336"/>
                  <a:pt x="123" y="336"/>
                  <a:pt x="123" y="336"/>
                </a:cubicBezTo>
                <a:cubicBezTo>
                  <a:pt x="123" y="336"/>
                  <a:pt x="104" y="340"/>
                  <a:pt x="84" y="340"/>
                </a:cubicBezTo>
                <a:cubicBezTo>
                  <a:pt x="84" y="288"/>
                  <a:pt x="84" y="288"/>
                  <a:pt x="84" y="288"/>
                </a:cubicBezTo>
                <a:cubicBezTo>
                  <a:pt x="85" y="288"/>
                  <a:pt x="86" y="288"/>
                  <a:pt x="86" y="288"/>
                </a:cubicBezTo>
                <a:cubicBezTo>
                  <a:pt x="100" y="291"/>
                  <a:pt x="113" y="294"/>
                  <a:pt x="119" y="305"/>
                </a:cubicBezTo>
                <a:cubicBezTo>
                  <a:pt x="126" y="315"/>
                  <a:pt x="128" y="326"/>
                  <a:pt x="131" y="328"/>
                </a:cubicBezTo>
                <a:cubicBezTo>
                  <a:pt x="133" y="329"/>
                  <a:pt x="138" y="331"/>
                  <a:pt x="141" y="331"/>
                </a:cubicBezTo>
                <a:close/>
                <a:moveTo>
                  <a:pt x="84" y="288"/>
                </a:moveTo>
                <a:cubicBezTo>
                  <a:pt x="71" y="286"/>
                  <a:pt x="53" y="291"/>
                  <a:pt x="52" y="291"/>
                </a:cubicBezTo>
                <a:cubicBezTo>
                  <a:pt x="50" y="291"/>
                  <a:pt x="42" y="283"/>
                  <a:pt x="42" y="283"/>
                </a:cubicBezTo>
                <a:cubicBezTo>
                  <a:pt x="42" y="283"/>
                  <a:pt x="43" y="286"/>
                  <a:pt x="46" y="290"/>
                </a:cubicBezTo>
                <a:cubicBezTo>
                  <a:pt x="48" y="294"/>
                  <a:pt x="54" y="300"/>
                  <a:pt x="59" y="302"/>
                </a:cubicBezTo>
                <a:cubicBezTo>
                  <a:pt x="63" y="304"/>
                  <a:pt x="81" y="314"/>
                  <a:pt x="81" y="314"/>
                </a:cubicBezTo>
                <a:cubicBezTo>
                  <a:pt x="81" y="314"/>
                  <a:pt x="74" y="313"/>
                  <a:pt x="73" y="313"/>
                </a:cubicBezTo>
                <a:cubicBezTo>
                  <a:pt x="73" y="313"/>
                  <a:pt x="56" y="314"/>
                  <a:pt x="48" y="316"/>
                </a:cubicBezTo>
                <a:cubicBezTo>
                  <a:pt x="40" y="318"/>
                  <a:pt x="35" y="324"/>
                  <a:pt x="33" y="329"/>
                </a:cubicBezTo>
                <a:cubicBezTo>
                  <a:pt x="31" y="334"/>
                  <a:pt x="25" y="335"/>
                  <a:pt x="20" y="335"/>
                </a:cubicBezTo>
                <a:cubicBezTo>
                  <a:pt x="10" y="336"/>
                  <a:pt x="4" y="327"/>
                  <a:pt x="8" y="318"/>
                </a:cubicBezTo>
                <a:cubicBezTo>
                  <a:pt x="9" y="314"/>
                  <a:pt x="11" y="311"/>
                  <a:pt x="11" y="311"/>
                </a:cubicBezTo>
                <a:cubicBezTo>
                  <a:pt x="11" y="311"/>
                  <a:pt x="15" y="313"/>
                  <a:pt x="18" y="312"/>
                </a:cubicBezTo>
                <a:cubicBezTo>
                  <a:pt x="21" y="312"/>
                  <a:pt x="22" y="311"/>
                  <a:pt x="21" y="305"/>
                </a:cubicBezTo>
                <a:cubicBezTo>
                  <a:pt x="19" y="299"/>
                  <a:pt x="12" y="302"/>
                  <a:pt x="10" y="304"/>
                </a:cubicBezTo>
                <a:cubicBezTo>
                  <a:pt x="8" y="307"/>
                  <a:pt x="9" y="310"/>
                  <a:pt x="9" y="310"/>
                </a:cubicBezTo>
                <a:cubicBezTo>
                  <a:pt x="0" y="319"/>
                  <a:pt x="3" y="336"/>
                  <a:pt x="19" y="338"/>
                </a:cubicBezTo>
                <a:cubicBezTo>
                  <a:pt x="19" y="338"/>
                  <a:pt x="19" y="340"/>
                  <a:pt x="25" y="347"/>
                </a:cubicBezTo>
                <a:cubicBezTo>
                  <a:pt x="42" y="369"/>
                  <a:pt x="61" y="356"/>
                  <a:pt x="76" y="365"/>
                </a:cubicBezTo>
                <a:cubicBezTo>
                  <a:pt x="78" y="365"/>
                  <a:pt x="78" y="366"/>
                  <a:pt x="78" y="367"/>
                </a:cubicBezTo>
                <a:cubicBezTo>
                  <a:pt x="75" y="373"/>
                  <a:pt x="64" y="371"/>
                  <a:pt x="55" y="374"/>
                </a:cubicBezTo>
                <a:cubicBezTo>
                  <a:pt x="47" y="376"/>
                  <a:pt x="48" y="388"/>
                  <a:pt x="48" y="388"/>
                </a:cubicBezTo>
                <a:cubicBezTo>
                  <a:pt x="48" y="388"/>
                  <a:pt x="53" y="382"/>
                  <a:pt x="60" y="384"/>
                </a:cubicBezTo>
                <a:cubicBezTo>
                  <a:pt x="65" y="385"/>
                  <a:pt x="74" y="390"/>
                  <a:pt x="84" y="387"/>
                </a:cubicBezTo>
                <a:cubicBezTo>
                  <a:pt x="84" y="345"/>
                  <a:pt x="84" y="345"/>
                  <a:pt x="84" y="345"/>
                </a:cubicBezTo>
                <a:cubicBezTo>
                  <a:pt x="82" y="345"/>
                  <a:pt x="81" y="345"/>
                  <a:pt x="79" y="346"/>
                </a:cubicBezTo>
                <a:cubicBezTo>
                  <a:pt x="66" y="346"/>
                  <a:pt x="46" y="340"/>
                  <a:pt x="46" y="340"/>
                </a:cubicBezTo>
                <a:cubicBezTo>
                  <a:pt x="46" y="340"/>
                  <a:pt x="59" y="340"/>
                  <a:pt x="80" y="340"/>
                </a:cubicBezTo>
                <a:cubicBezTo>
                  <a:pt x="82" y="340"/>
                  <a:pt x="83" y="340"/>
                  <a:pt x="84" y="340"/>
                </a:cubicBezTo>
                <a:lnTo>
                  <a:pt x="84" y="288"/>
                </a:lnTo>
                <a:close/>
              </a:path>
            </a:pathLst>
          </a:custGeom>
          <a:gradFill rotWithShape="1">
            <a:gsLst>
              <a:gs pos="0">
                <a:srgbClr val="FF99CC"/>
              </a:gs>
              <a:gs pos="50000">
                <a:schemeClr val="bg1"/>
              </a:gs>
              <a:gs pos="100000">
                <a:srgbClr val="FF99CC"/>
              </a:gs>
            </a:gsLst>
            <a:lin ang="2700000" scaled="1"/>
          </a:gradFill>
          <a:ln w="9525">
            <a:noFill/>
            <a:rou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82" name="矩形 1黄色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99CC">
              <a:alpha val="17999"/>
            </a:srgbClr>
          </a:solidFill>
          <a:ln w="25400" algn="ctr">
            <a:noFill/>
            <a:miter lim="800000"/>
          </a:ln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7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8" name="Freeform 1281"/>
          <p:cNvSpPr>
            <a:spLocks noEditPoints="1"/>
          </p:cNvSpPr>
          <p:nvPr/>
        </p:nvSpPr>
        <p:spPr>
          <a:xfrm>
            <a:off x="0" y="20638"/>
            <a:ext cx="925513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2" y="438783"/>
              </a:cxn>
              <a:cxn ang="0">
                <a:pos x="588282" y="457535"/>
              </a:cxn>
              <a:cxn ang="0">
                <a:pos x="865561" y="603796"/>
              </a:cxn>
              <a:cxn ang="0">
                <a:pos x="884296" y="570043"/>
              </a:cxn>
              <a:cxn ang="0">
                <a:pos x="906778" y="525040"/>
              </a:cxn>
              <a:cxn ang="0">
                <a:pos x="689451" y="270021"/>
              </a:cxn>
              <a:cxn ang="0">
                <a:pos x="678210" y="150011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2"/>
              </a:cxn>
              <a:cxn ang="0">
                <a:pos x="513341" y="266270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6"/>
              </a:cxn>
              <a:cxn ang="0">
                <a:pos x="457136" y="375028"/>
              </a:cxn>
              <a:cxn ang="0">
                <a:pos x="588282" y="566293"/>
              </a:cxn>
              <a:cxn ang="0">
                <a:pos x="494606" y="356277"/>
              </a:cxn>
              <a:cxn ang="0">
                <a:pos x="588282" y="318774"/>
              </a:cxn>
              <a:cxn ang="0">
                <a:pos x="475871" y="491287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90" y="423782"/>
              </a:cxn>
              <a:cxn ang="0">
                <a:pos x="318496" y="678802"/>
              </a:cxn>
              <a:cxn ang="0">
                <a:pos x="382196" y="675051"/>
              </a:cxn>
              <a:cxn ang="0">
                <a:pos x="400931" y="712554"/>
              </a:cxn>
              <a:cxn ang="0">
                <a:pos x="427160" y="412531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4705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9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607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10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3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4" name="Freeform 1281"/>
          <p:cNvSpPr>
            <a:spLocks noEditPoints="1"/>
          </p:cNvSpPr>
          <p:nvPr/>
        </p:nvSpPr>
        <p:spPr>
          <a:xfrm>
            <a:off x="0" y="20638"/>
            <a:ext cx="925513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2" y="438783"/>
              </a:cxn>
              <a:cxn ang="0">
                <a:pos x="588282" y="457535"/>
              </a:cxn>
              <a:cxn ang="0">
                <a:pos x="865561" y="603796"/>
              </a:cxn>
              <a:cxn ang="0">
                <a:pos x="884296" y="570043"/>
              </a:cxn>
              <a:cxn ang="0">
                <a:pos x="906778" y="525040"/>
              </a:cxn>
              <a:cxn ang="0">
                <a:pos x="689451" y="270021"/>
              </a:cxn>
              <a:cxn ang="0">
                <a:pos x="678210" y="150011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2"/>
              </a:cxn>
              <a:cxn ang="0">
                <a:pos x="513341" y="266270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6"/>
              </a:cxn>
              <a:cxn ang="0">
                <a:pos x="457136" y="375028"/>
              </a:cxn>
              <a:cxn ang="0">
                <a:pos x="588282" y="566293"/>
              </a:cxn>
              <a:cxn ang="0">
                <a:pos x="494606" y="356277"/>
              </a:cxn>
              <a:cxn ang="0">
                <a:pos x="588282" y="318774"/>
              </a:cxn>
              <a:cxn ang="0">
                <a:pos x="475871" y="491287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90" y="423782"/>
              </a:cxn>
              <a:cxn ang="0">
                <a:pos x="318496" y="678802"/>
              </a:cxn>
              <a:cxn ang="0">
                <a:pos x="382196" y="675051"/>
              </a:cxn>
              <a:cxn ang="0">
                <a:pos x="400931" y="712554"/>
              </a:cxn>
              <a:cxn ang="0">
                <a:pos x="427160" y="412531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4705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5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6" name="Freeform 1281"/>
          <p:cNvSpPr>
            <a:spLocks noEditPoints="1"/>
          </p:cNvSpPr>
          <p:nvPr/>
        </p:nvSpPr>
        <p:spPr>
          <a:xfrm>
            <a:off x="12700" y="0"/>
            <a:ext cx="925513" cy="817563"/>
          </a:xfrm>
          <a:custGeom>
            <a:avLst/>
            <a:gdLst/>
            <a:ahLst/>
            <a:cxnLst>
              <a:cxn ang="0">
                <a:pos x="768138" y="345027"/>
              </a:cxn>
              <a:cxn ang="0">
                <a:pos x="588282" y="438784"/>
              </a:cxn>
              <a:cxn ang="0">
                <a:pos x="588282" y="457535"/>
              </a:cxn>
              <a:cxn ang="0">
                <a:pos x="865561" y="603797"/>
              </a:cxn>
              <a:cxn ang="0">
                <a:pos x="884296" y="570044"/>
              </a:cxn>
              <a:cxn ang="0">
                <a:pos x="906778" y="525041"/>
              </a:cxn>
              <a:cxn ang="0">
                <a:pos x="689451" y="270021"/>
              </a:cxn>
              <a:cxn ang="0">
                <a:pos x="678210" y="150012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3"/>
              </a:cxn>
              <a:cxn ang="0">
                <a:pos x="513341" y="266271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7"/>
              </a:cxn>
              <a:cxn ang="0">
                <a:pos x="457136" y="375029"/>
              </a:cxn>
              <a:cxn ang="0">
                <a:pos x="588282" y="566294"/>
              </a:cxn>
              <a:cxn ang="0">
                <a:pos x="494606" y="356277"/>
              </a:cxn>
              <a:cxn ang="0">
                <a:pos x="588282" y="318775"/>
              </a:cxn>
              <a:cxn ang="0">
                <a:pos x="475871" y="491288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9"/>
              </a:cxn>
              <a:cxn ang="0">
                <a:pos x="314749" y="408782"/>
              </a:cxn>
              <a:cxn ang="0">
                <a:pos x="389690" y="423783"/>
              </a:cxn>
              <a:cxn ang="0">
                <a:pos x="318496" y="678802"/>
              </a:cxn>
              <a:cxn ang="0">
                <a:pos x="382196" y="675052"/>
              </a:cxn>
              <a:cxn ang="0">
                <a:pos x="400931" y="712555"/>
              </a:cxn>
              <a:cxn ang="0">
                <a:pos x="427160" y="412532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8"/>
              </a:cxn>
              <a:cxn ang="0">
                <a:pos x="314749" y="375029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1"/>
              </a:cxn>
              <a:cxn ang="0">
                <a:pos x="217327" y="506289"/>
              </a:cxn>
              <a:cxn ang="0">
                <a:pos x="206086" y="731306"/>
              </a:cxn>
              <a:cxn ang="0">
                <a:pos x="292267" y="813813"/>
              </a:cxn>
              <a:cxn ang="0">
                <a:pos x="273532" y="798812"/>
              </a:cxn>
              <a:cxn ang="0">
                <a:pos x="254797" y="705054"/>
              </a:cxn>
              <a:cxn ang="0">
                <a:pos x="303508" y="543792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6637" name="WordArt 6"/>
          <p:cNvSpPr>
            <a:spLocks noTextEdit="1"/>
          </p:cNvSpPr>
          <p:nvPr/>
        </p:nvSpPr>
        <p:spPr>
          <a:xfrm flipV="1">
            <a:off x="3733800" y="3282950"/>
            <a:ext cx="1692275" cy="227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3600">
                <a:gradFill rotWithShape="1">
                  <a:gsLst>
                    <a:gs pos="0">
                      <a:srgbClr val="BBE0E3">
                        <a:alpha val="0"/>
                      </a:srgbClr>
                    </a:gs>
                    <a:gs pos="100000">
                      <a:srgbClr val="E8F5F6">
                        <a:alpha val="32001"/>
                      </a:srgbClr>
                    </a:gs>
                  </a:gsLst>
                  <a:lin ang="5400000" scaled="1"/>
                  <a:tileRect/>
                </a:gradFill>
                <a:latin typeface="华文中宋" panose="02010600040101010101" charset="-122"/>
                <a:ea typeface="华文中宋" panose="02010600040101010101" charset="-122"/>
              </a:rPr>
              <a:t>易水寒江雪敬奉</a:t>
            </a:r>
            <a:endParaRPr lang="zh-CN" altLang="en-US" sz="3600">
              <a:gradFill rotWithShape="1">
                <a:gsLst>
                  <a:gs pos="0">
                    <a:srgbClr val="BBE0E3">
                      <a:alpha val="0"/>
                    </a:srgbClr>
                  </a:gs>
                  <a:gs pos="100000">
                    <a:srgbClr val="E8F5F6">
                      <a:alpha val="32001"/>
                    </a:srgbClr>
                  </a:gs>
                </a:gsLst>
                <a:lin ang="5400000" scaled="1"/>
                <a:tileRect/>
              </a:gradFill>
              <a:latin typeface="华文中宋" panose="02010600040101010101" charset="-122"/>
              <a:ea typeface="华文中宋" panose="02010600040101010101" charset="-122"/>
            </a:endParaRPr>
          </a:p>
        </p:txBody>
      </p:sp>
      <p:sp>
        <p:nvSpPr>
          <p:cNvPr id="26638" name="标题 47118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1470025"/>
          </a:xfrm>
          <a:ln/>
        </p:spPr>
        <p:txBody>
          <a:bodyPr anchor="ctr" anchorCtr="0"/>
          <a:p>
            <a:pPr>
              <a:buClrTx/>
              <a:buSzTx/>
              <a:buFontTx/>
            </a:pPr>
            <a:r>
              <a:rPr lang="zh-CN" altLang="en-US" sz="4000" b="1" dirty="0">
                <a:latin typeface="黑体" panose="02010609060101010101" pitchFamily="2" charset="-122"/>
                <a:ea typeface="黑体" panose="02010609060101010101" pitchFamily="2" charset="-122"/>
              </a:rPr>
              <a:t>第四节  特殊劳动保护制度</a:t>
            </a:r>
            <a:endParaRPr lang="zh-CN" altLang="en-US" sz="40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6639" name="副标题 47119"/>
          <p:cNvSpPr>
            <a:spLocks noGrp="1"/>
          </p:cNvSpPr>
          <p:nvPr>
            <p:ph type="subTitle" idx="1"/>
          </p:nvPr>
        </p:nvSpPr>
        <p:spPr>
          <a:xfrm>
            <a:off x="609600" y="1524000"/>
            <a:ext cx="7924800" cy="4267200"/>
          </a:xfrm>
          <a:ln/>
        </p:spPr>
        <p:txBody>
          <a:bodyPr anchor="t" anchorCtr="0"/>
          <a:p>
            <a:pPr algn="l">
              <a:lnSpc>
                <a:spcPct val="80000"/>
              </a:lnSpc>
              <a:buClrTx/>
              <a:buSzTx/>
              <a:buFontTx/>
            </a:pPr>
            <a:r>
              <a:rPr lang="zh-CN" altLang="en-US" b="1" dirty="0">
                <a:solidFill>
                  <a:srgbClr val="1616C6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一、概念  </a:t>
            </a:r>
            <a:endParaRPr lang="en-US" altLang="zh-CN" b="1" dirty="0">
              <a:solidFill>
                <a:srgbClr val="1616C6"/>
              </a:solidFill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algn="l">
              <a:lnSpc>
                <a:spcPct val="80000"/>
              </a:lnSpc>
              <a:buClrTx/>
              <a:buSzTx/>
              <a:buFontTx/>
            </a:pPr>
            <a:r>
              <a:rPr lang="zh-CN" altLang="en-US" b="1" dirty="0">
                <a:solidFill>
                  <a:srgbClr val="1616C6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二、女职工特殊保护的内容</a:t>
            </a:r>
            <a:endParaRPr lang="zh-CN" altLang="en-US" b="1" dirty="0">
              <a:solidFill>
                <a:srgbClr val="1616C6"/>
              </a:solidFill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algn="just">
              <a:lnSpc>
                <a:spcPct val="80000"/>
              </a:lnSpc>
              <a:buClrTx/>
              <a:buSzTx/>
              <a:buFontTx/>
            </a:pPr>
            <a:r>
              <a:rPr lang="zh-CN" altLang="en-US" b="1" dirty="0">
                <a:latin typeface="楷体_GB2312" pitchFamily="49" charset="-122"/>
                <a:ea typeface="楷体_GB2312" pitchFamily="49" charset="-122"/>
                <a:cs typeface="+mn-cs"/>
              </a:rPr>
              <a:t>（一）禁忌劳动范围</a:t>
            </a:r>
            <a:endParaRPr lang="zh-CN" altLang="en-US" b="1" dirty="0"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algn="just">
              <a:lnSpc>
                <a:spcPct val="80000"/>
              </a:lnSpc>
              <a:buClrTx/>
              <a:buSzTx/>
              <a:buFontTx/>
            </a:pPr>
            <a:r>
              <a:rPr lang="zh-CN" altLang="en-US" b="1" dirty="0">
                <a:latin typeface="楷体_GB2312" pitchFamily="49" charset="-122"/>
                <a:ea typeface="楷体_GB2312" pitchFamily="49" charset="-122"/>
                <a:cs typeface="+mn-cs"/>
              </a:rPr>
              <a:t>（二） “四期”保护</a:t>
            </a:r>
            <a:r>
              <a:rPr lang="zh-CN" altLang="en-US" sz="2800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（</a:t>
            </a:r>
            <a:r>
              <a:rPr lang="en-US" altLang="zh-CN" sz="2800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1</a:t>
            </a:r>
            <a:r>
              <a:rPr lang="zh-CN" altLang="en-US" sz="2800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、</a:t>
            </a:r>
            <a:r>
              <a:rPr lang="zh-CN" altLang="en-US" sz="2800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女职工在生育期间，享受不少于</a:t>
            </a:r>
            <a:r>
              <a:rPr lang="en-US" altLang="zh-CN" sz="2800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98</a:t>
            </a:r>
            <a:r>
              <a:rPr lang="zh-CN" altLang="en-US" sz="2800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天的产假。女职工怀孕流产的，其所在单位应当根据医务部门的证明，给予一定时间的产假</a:t>
            </a:r>
            <a:r>
              <a:rPr lang="zh-CN" altLang="en-US" sz="2800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；</a:t>
            </a:r>
            <a:endParaRPr lang="zh-CN" altLang="en-US" sz="2800" b="1" dirty="0">
              <a:solidFill>
                <a:srgbClr val="D62406"/>
              </a:solidFill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algn="just">
              <a:lnSpc>
                <a:spcPct val="80000"/>
              </a:lnSpc>
              <a:buClrTx/>
              <a:buSzTx/>
              <a:buFontTx/>
            </a:pPr>
            <a:r>
              <a:rPr lang="en-US" altLang="zh-CN" sz="2800" b="1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2</a:t>
            </a:r>
            <a:r>
              <a:rPr lang="zh-CN" altLang="en-US" sz="2800" b="1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、</a:t>
            </a:r>
            <a:r>
              <a:rPr lang="zh-CN" altLang="en-US" sz="2800" b="1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有不满一周岁婴儿的女职工，其所在单位应当在每班劳动时间内给予</a:t>
            </a:r>
            <a:r>
              <a:rPr lang="zh-CN" altLang="en-US" sz="2800" b="1" u="sng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两次</a:t>
            </a:r>
            <a:r>
              <a:rPr lang="zh-CN" altLang="en-US" sz="2800" b="1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哺乳（含人工喂养）时间</a:t>
            </a:r>
            <a:r>
              <a:rPr lang="en-US" altLang="zh-CN" sz="2800" b="1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,</a:t>
            </a:r>
            <a:r>
              <a:rPr lang="zh-CN" altLang="en-US" sz="2800" b="1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每次</a:t>
            </a:r>
            <a:r>
              <a:rPr lang="en-US" altLang="zh-CN" sz="2800" b="1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30</a:t>
            </a:r>
            <a:r>
              <a:rPr lang="zh-CN" altLang="en-US" sz="2800" b="1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分钟。</a:t>
            </a:r>
            <a:r>
              <a:rPr lang="zh-CN" altLang="en-US" sz="2800" b="1" u="sng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哺乳时间算劳动时间。</a:t>
            </a:r>
            <a:r>
              <a:rPr lang="zh-CN" altLang="en-US" sz="2800" b="1" u="sng" dirty="0">
                <a:solidFill>
                  <a:srgbClr val="0033CC"/>
                </a:solidFill>
                <a:latin typeface="+mn-lt"/>
                <a:ea typeface="+mn-ea"/>
                <a:cs typeface="+mn-cs"/>
              </a:rPr>
              <a:t> ）</a:t>
            </a:r>
            <a:endParaRPr lang="zh-CN" altLang="en-US" sz="2800" b="1" u="sng" dirty="0">
              <a:solidFill>
                <a:srgbClr val="0033CC"/>
              </a:solidFill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algn="just">
              <a:lnSpc>
                <a:spcPct val="80000"/>
              </a:lnSpc>
              <a:buClrTx/>
              <a:buSzTx/>
              <a:buFontTx/>
            </a:pPr>
            <a:r>
              <a:rPr lang="zh-CN" altLang="en-US" b="1" dirty="0">
                <a:latin typeface="楷体_GB2312" pitchFamily="49" charset="-122"/>
                <a:ea typeface="楷体_GB2312" pitchFamily="49" charset="-122"/>
                <a:cs typeface="+mn-cs"/>
              </a:rPr>
              <a:t>（三）侵权时的保护</a:t>
            </a:r>
            <a:endParaRPr lang="en-US" altLang="zh-CN" b="1" dirty="0">
              <a:latin typeface="楷体_GB2312" pitchFamily="49" charset="-122"/>
              <a:ea typeface="楷体_GB2312" pitchFamily="49" charset="-122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9" fill="hold" grpId="0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3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accel="50000" decel="50000" fill="hold" grpId="1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0 0 C -0.01632 0.03608 -0.03264 0.07216 -0.03281 0.10222 C -0.03299 0.13228 -0.01719 0.15055 -0.00139 0.18062 C 0.01441 0.21068 0.04809 0.24052 0.06163 0.28284 C 0.07517 0.32516 0.08438 0.36494 0.07951 0.43432 C 0.07465 0.5037 0.04097 0.64061 0.03281 0.69889 C 0.02465 0.75717 0.02743 0.77081 0.03021 0.78469 " pathEditMode="relative" ptsTypes="aaaaaaA">
                                      <p:cBhvr>
                                        <p:cTn id="15" dur="6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6" presetClass="emph" presetSubtype="0" repeatCount="indefinite" fill="hold" grpId="2" nodeType="withEffect">
                                  <p:stCondLst>
                                    <p:cond delay="9800"/>
                                  </p:stCondLst>
                                  <p:childTnLst>
                                    <p:animScale>
                                      <p:cBhvr>
                                        <p:cTn id="17" dur="6000" fill="hold"/>
                                        <p:tgtEl>
                                          <p:spTgt spid="104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8" presetClass="emph" presetSubtype="0" repeatCount="indefinite" fill="hold" grpId="3" nodeType="withEffect">
                                  <p:stCondLst>
                                    <p:cond delay="9800"/>
                                  </p:stCondLst>
                                  <p:childTnLst>
                                    <p:animRot by="10800000">
                                      <p:cBhvr>
                                        <p:cTn id="19" dur="6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0" presetClass="path" presetSubtype="0" repeatCount="indefinite" accel="50000" decel="50000" fill="hold" grpId="0" nodeType="withEffect">
                                  <p:stCondLst>
                                    <p:cond delay="12300"/>
                                  </p:stCondLst>
                                  <p:childTnLst>
                                    <p:animMotion origin="layout" path="M -3.05556E-6 -3.64477E-6 C -0.00885 0.05296 -0.01771 0.10592 -0.01771 0.15981 C -0.01771 0.21346 -0.0085 0.26573 -3.05556E-6 0.32332 C 0.00851 0.38067 0.0099 0.44149 0.03299 0.50394 C 0.05608 0.56661 0.11893 0.64801 0.13837 0.6982 C 0.15782 0.74838 0.15 0.78816 0.14931 0.80458 " pathEditMode="relative" rAng="0" ptsTypes="aaaaaA">
                                      <p:cBhvr>
                                        <p:cTn id="24" dur="5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0" y="4020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Scale>
                                      <p:cBhvr>
                                        <p:cTn id="26" dur="5500" fill="hold"/>
                                        <p:tgtEl>
                                          <p:spTgt spid="107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Rot by="-5400000">
                                      <p:cBhvr>
                                        <p:cTn id="28" dur="5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accel="50000" decel="50000" fill="hold" grpId="0" nodeType="withEffect">
                                  <p:stCondLst>
                                    <p:cond delay="13400"/>
                                  </p:stCondLst>
                                  <p:childTnLst>
                                    <p:animMotion origin="layout" path="M 0 0 C 0.01805 0.06637 0.03611 0.13298 0.03698 0.23173 C 0.03785 0.33048 0.02448 0.49561 0.00538 0.59297 C -0.01372 0.69033 -0.06215 0.7759 -0.07813 0.81568 C -0.0941 0.85546 -0.09149 0.82817 -0.09045 0.8321 " pathEditMode="relative" ptsTypes="aaaaA">
                                      <p:cBhvr>
                                        <p:cTn id="33" dur="4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Scale>
                                      <p:cBhvr>
                                        <p:cTn id="35" dur="4500" fill="hold"/>
                                        <p:tgtEl>
                                          <p:spTgt spid="108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8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Rot by="-10800000">
                                      <p:cBhvr>
                                        <p:cTn id="37" dur="4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0" presetClass="path" presetSubtype="0" repeatCount="indefinite" accel="50000" decel="50000" fill="hold" grpId="0" nodeType="withEffect">
                                  <p:stCondLst>
                                    <p:cond delay="14200"/>
                                  </p:stCondLst>
                                  <p:childTnLst>
                                    <p:animMotion origin="layout" path="M 2.5E-6 3.9593E-6 C 0.00139 0.07076 0.00278 0.14176 2.5E-6 0.19495 C -0.00278 0.24815 -0.00712 0.27428 -0.0165 0.31845 C -0.02587 0.36285 -0.05139 0.40333 -0.05625 0.46114 C -0.06111 0.51919 -0.05747 0.60522 -0.04531 0.66605 C -0.03316 0.7271 0.00416 0.80203 0.01632 0.82655 " pathEditMode="relative" rAng="0" ptsTypes="aaaaaA">
                                      <p:cBhvr>
                                        <p:cTn id="42" dur="5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0" y="4130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6" presetClass="emph" presetSubtype="0" repeatCount="indefinite" fill="hold" nodeType="withEffect">
                                  <p:stCondLst>
                                    <p:cond delay="14200"/>
                                  </p:stCondLst>
                                  <p:childTnLst>
                                    <p:animScale>
                                      <p:cBhvr>
                                        <p:cTn id="44" dur="5000" fill="hold"/>
                                        <p:tgtEl>
                                          <p:spTgt spid="109"/>
                                        </p:tgtEl>
                                      </p:cBhvr>
                                      <p:by x="35000" y="35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8" presetClass="emph" presetSubtype="0" repeatCount="indefinite" fill="hold" nodeType="withEffect">
                                  <p:stCondLst>
                                    <p:cond delay="14200"/>
                                  </p:stCondLst>
                                  <p:childTnLst>
                                    <p:animRot by="-10800000">
                                      <p:cBhvr>
                                        <p:cTn id="46" dur="5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51" dur="7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53" dur="7000" fill="hold"/>
                                        <p:tgtEl>
                                          <p:spTgt spid="110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55" dur="7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6" presetID="18" presetClass="entr" presetSubtype="9" fill="hold" grpId="0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5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0" presetClass="path" presetSubtype="0" repeatCount="indefinite" accel="50000" decel="50000" fill="hold" grpId="1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0 0 C -0.01632 0.03608 -0.03264 0.07216 -0.03281 0.10222 C -0.03299 0.13228 -0.01719 0.15055 -0.00139 0.18062 C 0.01441 0.21068 0.04809 0.24052 0.06163 0.28284 C 0.07517 0.32516 0.08438 0.36494 0.07951 0.43432 C 0.07465 0.5037 0.04097 0.64061 0.03281 0.69889 C 0.02465 0.75717 0.02743 0.77081 0.03021 0.78469 " pathEditMode="relative" ptsTypes="aaaaaaA">
                                      <p:cBhvr>
                                        <p:cTn id="60" dur="6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1" presetID="6" presetClass="emph" presetSubtype="0" repeatCount="indefinite" fill="hold" grpId="2" nodeType="withEffect">
                                  <p:stCondLst>
                                    <p:cond delay="9800"/>
                                  </p:stCondLst>
                                  <p:childTnLst>
                                    <p:animScale>
                                      <p:cBhvr>
                                        <p:cTn id="62" dur="6000" fill="hold"/>
                                        <p:tgtEl>
                                          <p:spTgt spid="2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8" presetClass="emph" presetSubtype="0" repeatCount="indefinite" fill="hold" grpId="3" nodeType="withEffect">
                                  <p:stCondLst>
                                    <p:cond delay="9800"/>
                                  </p:stCondLst>
                                  <p:childTnLst>
                                    <p:animRot by="10800000">
                                      <p:cBhvr>
                                        <p:cTn id="64" dur="6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0" presetClass="path" presetSubtype="0" repeatCount="indefinite" accel="50000" decel="50000" fill="hold" grpId="0" nodeType="withEffect">
                                  <p:stCondLst>
                                    <p:cond delay="12300"/>
                                  </p:stCondLst>
                                  <p:childTnLst>
                                    <p:animMotion origin="layout" path="M -3.05556E-6 -3.64477E-6 C -0.00885 0.05296 -0.01771 0.10592 -0.01771 0.15981 C -0.01771 0.21346 -0.0085 0.26573 -3.05556E-6 0.32332 C 0.00851 0.38067 0.0099 0.44149 0.03299 0.50394 C 0.05608 0.56661 0.11893 0.64801 0.13837 0.6982 C 0.15782 0.74838 0.15 0.78816 0.14931 0.80458 " pathEditMode="relative" rAng="0" ptsTypes="aaaaaA">
                                      <p:cBhvr>
                                        <p:cTn id="69" dur="5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0" y="40200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6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Scale>
                                      <p:cBhvr>
                                        <p:cTn id="71" dur="5500" fill="hold"/>
                                        <p:tgtEl>
                                          <p:spTgt spid="3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72" presetID="8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Rot by="-5400000">
                                      <p:cBhvr>
                                        <p:cTn id="73" dur="5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0" presetClass="path" presetSubtype="0" repeatCount="indefinite" accel="50000" decel="50000" fill="hold" grpId="0" nodeType="withEffect">
                                  <p:stCondLst>
                                    <p:cond delay="13400"/>
                                  </p:stCondLst>
                                  <p:childTnLst>
                                    <p:animMotion origin="layout" path="M 0 0 C 0.01805 0.06637 0.03611 0.13298 0.03698 0.23173 C 0.03785 0.33048 0.02448 0.49561 0.00538 0.59297 C -0.01372 0.69033 -0.06215 0.7759 -0.07813 0.81568 C -0.0941 0.85546 -0.09149 0.82817 -0.09045 0.8321 " pathEditMode="relative" ptsTypes="aaaaA">
                                      <p:cBhvr>
                                        <p:cTn id="78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9" presetID="6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Scale>
                                      <p:cBhvr>
                                        <p:cTn id="80" dur="4500" fill="hold"/>
                                        <p:tgtEl>
                                          <p:spTgt spid="4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8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Rot by="-10800000">
                                      <p:cBhvr>
                                        <p:cTn id="82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87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89" dur="7000" fill="hold"/>
                                        <p:tgtEl>
                                          <p:spTgt spid="5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91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96" dur="7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98" dur="7000" fill="hold"/>
                                        <p:tgtEl>
                                          <p:spTgt spid="6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99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100" dur="7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282" grpId="0" animBg="1"/>
      <p:bldP spid="104" grpId="0" animBg="1"/>
      <p:bldP spid="104" grpId="1" animBg="1"/>
      <p:bldP spid="104" grpId="2" animBg="1"/>
      <p:bldP spid="104" grpId="3" animBg="1"/>
      <p:bldP spid="107" grpId="0" animBg="1"/>
      <p:bldP spid="108" grpId="0" animBg="1"/>
      <p:bldP spid="109" grpId="0" animBg="1"/>
      <p:bldP spid="110" grpId="0" animBg="1"/>
      <p:bldP spid="2" grpId="0" animBg="1"/>
      <p:bldP spid="2" grpId="1" animBg="1"/>
      <p:bldP spid="2" grpId="2" animBg="1"/>
      <p:bldP spid="2" grpId="3" animBg="1"/>
      <p:bldP spid="3" grpId="0" animBg="1"/>
      <p:bldP spid="4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9" name="Freeform 1276"/>
          <p:cNvSpPr>
            <a:spLocks noEditPoints="1"/>
          </p:cNvSpPr>
          <p:nvPr/>
        </p:nvSpPr>
        <p:spPr bwMode="auto">
          <a:xfrm>
            <a:off x="0" y="-630237"/>
            <a:ext cx="2070100" cy="1544638"/>
          </a:xfrm>
          <a:custGeom>
            <a:avLst/>
            <a:gdLst>
              <a:gd name="T0" fmla="*/ 537 w 642"/>
              <a:gd name="T1" fmla="*/ 283 h 479"/>
              <a:gd name="T2" fmla="*/ 623 w 642"/>
              <a:gd name="T3" fmla="*/ 188 h 479"/>
              <a:gd name="T4" fmla="*/ 628 w 642"/>
              <a:gd name="T5" fmla="*/ 120 h 479"/>
              <a:gd name="T6" fmla="*/ 635 w 642"/>
              <a:gd name="T7" fmla="*/ 132 h 479"/>
              <a:gd name="T8" fmla="*/ 524 w 642"/>
              <a:gd name="T9" fmla="*/ 162 h 479"/>
              <a:gd name="T10" fmla="*/ 524 w 642"/>
              <a:gd name="T11" fmla="*/ 157 h 479"/>
              <a:gd name="T12" fmla="*/ 524 w 642"/>
              <a:gd name="T13" fmla="*/ 157 h 479"/>
              <a:gd name="T14" fmla="*/ 524 w 642"/>
              <a:gd name="T15" fmla="*/ 435 h 479"/>
              <a:gd name="T16" fmla="*/ 497 w 642"/>
              <a:gd name="T17" fmla="*/ 353 h 479"/>
              <a:gd name="T18" fmla="*/ 524 w 642"/>
              <a:gd name="T19" fmla="*/ 116 h 479"/>
              <a:gd name="T20" fmla="*/ 494 w 642"/>
              <a:gd name="T21" fmla="*/ 223 h 479"/>
              <a:gd name="T22" fmla="*/ 400 w 642"/>
              <a:gd name="T23" fmla="*/ 460 h 479"/>
              <a:gd name="T24" fmla="*/ 393 w 642"/>
              <a:gd name="T25" fmla="*/ 452 h 479"/>
              <a:gd name="T26" fmla="*/ 399 w 642"/>
              <a:gd name="T27" fmla="*/ 144 h 479"/>
              <a:gd name="T28" fmla="*/ 424 w 642"/>
              <a:gd name="T29" fmla="*/ 228 h 479"/>
              <a:gd name="T30" fmla="*/ 455 w 642"/>
              <a:gd name="T31" fmla="*/ 255 h 479"/>
              <a:gd name="T32" fmla="*/ 448 w 642"/>
              <a:gd name="T33" fmla="*/ 443 h 479"/>
              <a:gd name="T34" fmla="*/ 352 w 642"/>
              <a:gd name="T35" fmla="*/ 206 h 479"/>
              <a:gd name="T36" fmla="*/ 357 w 642"/>
              <a:gd name="T37" fmla="*/ 264 h 479"/>
              <a:gd name="T38" fmla="*/ 388 w 642"/>
              <a:gd name="T39" fmla="*/ 134 h 479"/>
              <a:gd name="T40" fmla="*/ 353 w 642"/>
              <a:gd name="T41" fmla="*/ 28 h 479"/>
              <a:gd name="T42" fmla="*/ 341 w 642"/>
              <a:gd name="T43" fmla="*/ 438 h 479"/>
              <a:gd name="T44" fmla="*/ 388 w 642"/>
              <a:gd name="T45" fmla="*/ 448 h 479"/>
              <a:gd name="T46" fmla="*/ 370 w 642"/>
              <a:gd name="T47" fmla="*/ 439 h 479"/>
              <a:gd name="T48" fmla="*/ 297 w 642"/>
              <a:gd name="T49" fmla="*/ 127 h 479"/>
              <a:gd name="T50" fmla="*/ 319 w 642"/>
              <a:gd name="T51" fmla="*/ 36 h 479"/>
              <a:gd name="T52" fmla="*/ 337 w 642"/>
              <a:gd name="T53" fmla="*/ 234 h 479"/>
              <a:gd name="T54" fmla="*/ 341 w 642"/>
              <a:gd name="T55" fmla="*/ 359 h 479"/>
              <a:gd name="T56" fmla="*/ 276 w 642"/>
              <a:gd name="T57" fmla="*/ 288 h 479"/>
              <a:gd name="T58" fmla="*/ 341 w 642"/>
              <a:gd name="T59" fmla="*/ 404 h 479"/>
              <a:gd name="T60" fmla="*/ 335 w 642"/>
              <a:gd name="T61" fmla="*/ 445 h 479"/>
              <a:gd name="T62" fmla="*/ 214 w 642"/>
              <a:gd name="T63" fmla="*/ 265 h 479"/>
              <a:gd name="T64" fmla="*/ 207 w 642"/>
              <a:gd name="T65" fmla="*/ 319 h 479"/>
              <a:gd name="T66" fmla="*/ 214 w 642"/>
              <a:gd name="T67" fmla="*/ 283 h 479"/>
              <a:gd name="T68" fmla="*/ 269 w 642"/>
              <a:gd name="T69" fmla="*/ 288 h 479"/>
              <a:gd name="T70" fmla="*/ 302 w 642"/>
              <a:gd name="T71" fmla="*/ 179 h 479"/>
              <a:gd name="T72" fmla="*/ 207 w 642"/>
              <a:gd name="T73" fmla="*/ 338 h 479"/>
              <a:gd name="T74" fmla="*/ 207 w 642"/>
              <a:gd name="T75" fmla="*/ 283 h 479"/>
              <a:gd name="T76" fmla="*/ 178 w 642"/>
              <a:gd name="T77" fmla="*/ 187 h 479"/>
              <a:gd name="T78" fmla="*/ 154 w 642"/>
              <a:gd name="T79" fmla="*/ 206 h 479"/>
              <a:gd name="T80" fmla="*/ 155 w 642"/>
              <a:gd name="T81" fmla="*/ 344 h 479"/>
              <a:gd name="T82" fmla="*/ 169 w 642"/>
              <a:gd name="T83" fmla="*/ 365 h 479"/>
              <a:gd name="T84" fmla="*/ 207 w 642"/>
              <a:gd name="T85" fmla="*/ 350 h 479"/>
              <a:gd name="T86" fmla="*/ 182 w 642"/>
              <a:gd name="T87" fmla="*/ 328 h 479"/>
              <a:gd name="T88" fmla="*/ 141 w 642"/>
              <a:gd name="T89" fmla="*/ 197 h 479"/>
              <a:gd name="T90" fmla="*/ 154 w 642"/>
              <a:gd name="T91" fmla="*/ 346 h 479"/>
              <a:gd name="T92" fmla="*/ 154 w 642"/>
              <a:gd name="T93" fmla="*/ 206 h 479"/>
              <a:gd name="T94" fmla="*/ 146 w 642"/>
              <a:gd name="T95" fmla="*/ 442 h 479"/>
              <a:gd name="T96" fmla="*/ 141 w 642"/>
              <a:gd name="T97" fmla="*/ 197 h 479"/>
              <a:gd name="T98" fmla="*/ 141 w 642"/>
              <a:gd name="T99" fmla="*/ 370 h 479"/>
              <a:gd name="T100" fmla="*/ 127 w 642"/>
              <a:gd name="T101" fmla="*/ 343 h 479"/>
              <a:gd name="T102" fmla="*/ 84 w 642"/>
              <a:gd name="T103" fmla="*/ 340 h 479"/>
              <a:gd name="T104" fmla="*/ 84 w 642"/>
              <a:gd name="T105" fmla="*/ 288 h 479"/>
              <a:gd name="T106" fmla="*/ 73 w 642"/>
              <a:gd name="T107" fmla="*/ 313 h 479"/>
              <a:gd name="T108" fmla="*/ 18 w 642"/>
              <a:gd name="T109" fmla="*/ 312 h 479"/>
              <a:gd name="T110" fmla="*/ 76 w 642"/>
              <a:gd name="T111" fmla="*/ 365 h 479"/>
              <a:gd name="T112" fmla="*/ 84 w 642"/>
              <a:gd name="T113" fmla="*/ 345 h 479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42"/>
              <a:gd name="T172" fmla="*/ 0 h 479"/>
              <a:gd name="T173" fmla="*/ 642 w 642"/>
              <a:gd name="T174" fmla="*/ 479 h 479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42" h="479">
                <a:moveTo>
                  <a:pt x="524" y="435"/>
                </a:moveTo>
                <a:cubicBezTo>
                  <a:pt x="539" y="424"/>
                  <a:pt x="557" y="404"/>
                  <a:pt x="553" y="374"/>
                </a:cubicBezTo>
                <a:cubicBezTo>
                  <a:pt x="548" y="335"/>
                  <a:pt x="539" y="313"/>
                  <a:pt x="524" y="297"/>
                </a:cubicBezTo>
                <a:cubicBezTo>
                  <a:pt x="524" y="435"/>
                  <a:pt x="524" y="435"/>
                  <a:pt x="524" y="435"/>
                </a:cubicBezTo>
                <a:close/>
                <a:moveTo>
                  <a:pt x="524" y="278"/>
                </a:moveTo>
                <a:cubicBezTo>
                  <a:pt x="529" y="281"/>
                  <a:pt x="534" y="282"/>
                  <a:pt x="537" y="283"/>
                </a:cubicBezTo>
                <a:cubicBezTo>
                  <a:pt x="562" y="287"/>
                  <a:pt x="578" y="271"/>
                  <a:pt x="588" y="265"/>
                </a:cubicBezTo>
                <a:cubicBezTo>
                  <a:pt x="597" y="259"/>
                  <a:pt x="608" y="265"/>
                  <a:pt x="608" y="265"/>
                </a:cubicBezTo>
                <a:cubicBezTo>
                  <a:pt x="608" y="265"/>
                  <a:pt x="603" y="247"/>
                  <a:pt x="588" y="247"/>
                </a:cubicBezTo>
                <a:cubicBezTo>
                  <a:pt x="574" y="247"/>
                  <a:pt x="557" y="256"/>
                  <a:pt x="550" y="248"/>
                </a:cubicBezTo>
                <a:cubicBezTo>
                  <a:pt x="543" y="239"/>
                  <a:pt x="580" y="233"/>
                  <a:pt x="585" y="230"/>
                </a:cubicBezTo>
                <a:cubicBezTo>
                  <a:pt x="591" y="227"/>
                  <a:pt x="619" y="203"/>
                  <a:pt x="623" y="188"/>
                </a:cubicBezTo>
                <a:cubicBezTo>
                  <a:pt x="629" y="174"/>
                  <a:pt x="628" y="174"/>
                  <a:pt x="628" y="174"/>
                </a:cubicBezTo>
                <a:cubicBezTo>
                  <a:pt x="628" y="174"/>
                  <a:pt x="632" y="172"/>
                  <a:pt x="635" y="168"/>
                </a:cubicBezTo>
                <a:cubicBezTo>
                  <a:pt x="640" y="162"/>
                  <a:pt x="642" y="156"/>
                  <a:pt x="642" y="150"/>
                </a:cubicBezTo>
                <a:cubicBezTo>
                  <a:pt x="642" y="149"/>
                  <a:pt x="642" y="149"/>
                  <a:pt x="642" y="149"/>
                </a:cubicBezTo>
                <a:cubicBezTo>
                  <a:pt x="642" y="147"/>
                  <a:pt x="642" y="147"/>
                  <a:pt x="642" y="147"/>
                </a:cubicBezTo>
                <a:cubicBezTo>
                  <a:pt x="642" y="137"/>
                  <a:pt x="636" y="125"/>
                  <a:pt x="628" y="120"/>
                </a:cubicBezTo>
                <a:cubicBezTo>
                  <a:pt x="628" y="120"/>
                  <a:pt x="630" y="114"/>
                  <a:pt x="625" y="112"/>
                </a:cubicBezTo>
                <a:cubicBezTo>
                  <a:pt x="620" y="110"/>
                  <a:pt x="609" y="109"/>
                  <a:pt x="608" y="119"/>
                </a:cubicBezTo>
                <a:cubicBezTo>
                  <a:pt x="608" y="122"/>
                  <a:pt x="608" y="125"/>
                  <a:pt x="610" y="127"/>
                </a:cubicBezTo>
                <a:cubicBezTo>
                  <a:pt x="611" y="129"/>
                  <a:pt x="614" y="131"/>
                  <a:pt x="618" y="130"/>
                </a:cubicBezTo>
                <a:cubicBezTo>
                  <a:pt x="623" y="130"/>
                  <a:pt x="627" y="125"/>
                  <a:pt x="627" y="123"/>
                </a:cubicBezTo>
                <a:cubicBezTo>
                  <a:pt x="630" y="125"/>
                  <a:pt x="632" y="128"/>
                  <a:pt x="635" y="132"/>
                </a:cubicBezTo>
                <a:cubicBezTo>
                  <a:pt x="637" y="135"/>
                  <a:pt x="639" y="140"/>
                  <a:pt x="639" y="145"/>
                </a:cubicBezTo>
                <a:cubicBezTo>
                  <a:pt x="640" y="154"/>
                  <a:pt x="636" y="163"/>
                  <a:pt x="625" y="168"/>
                </a:cubicBezTo>
                <a:cubicBezTo>
                  <a:pt x="618" y="171"/>
                  <a:pt x="606" y="171"/>
                  <a:pt x="601" y="164"/>
                </a:cubicBezTo>
                <a:cubicBezTo>
                  <a:pt x="596" y="157"/>
                  <a:pt x="585" y="151"/>
                  <a:pt x="571" y="151"/>
                </a:cubicBezTo>
                <a:cubicBezTo>
                  <a:pt x="556" y="152"/>
                  <a:pt x="530" y="159"/>
                  <a:pt x="529" y="160"/>
                </a:cubicBezTo>
                <a:cubicBezTo>
                  <a:pt x="528" y="160"/>
                  <a:pt x="526" y="161"/>
                  <a:pt x="524" y="162"/>
                </a:cubicBezTo>
                <a:cubicBezTo>
                  <a:pt x="524" y="208"/>
                  <a:pt x="524" y="208"/>
                  <a:pt x="524" y="208"/>
                </a:cubicBezTo>
                <a:cubicBezTo>
                  <a:pt x="526" y="208"/>
                  <a:pt x="529" y="207"/>
                  <a:pt x="531" y="206"/>
                </a:cubicBezTo>
                <a:cubicBezTo>
                  <a:pt x="565" y="195"/>
                  <a:pt x="586" y="189"/>
                  <a:pt x="586" y="189"/>
                </a:cubicBezTo>
                <a:cubicBezTo>
                  <a:pt x="567" y="202"/>
                  <a:pt x="546" y="211"/>
                  <a:pt x="524" y="217"/>
                </a:cubicBezTo>
                <a:cubicBezTo>
                  <a:pt x="524" y="278"/>
                  <a:pt x="524" y="278"/>
                  <a:pt x="524" y="278"/>
                </a:cubicBezTo>
                <a:close/>
                <a:moveTo>
                  <a:pt x="524" y="157"/>
                </a:moveTo>
                <a:cubicBezTo>
                  <a:pt x="524" y="116"/>
                  <a:pt x="524" y="116"/>
                  <a:pt x="524" y="116"/>
                </a:cubicBezTo>
                <a:cubicBezTo>
                  <a:pt x="538" y="114"/>
                  <a:pt x="549" y="113"/>
                  <a:pt x="551" y="113"/>
                </a:cubicBezTo>
                <a:cubicBezTo>
                  <a:pt x="554" y="112"/>
                  <a:pt x="562" y="95"/>
                  <a:pt x="562" y="95"/>
                </a:cubicBezTo>
                <a:cubicBezTo>
                  <a:pt x="562" y="95"/>
                  <a:pt x="562" y="99"/>
                  <a:pt x="560" y="108"/>
                </a:cubicBezTo>
                <a:cubicBezTo>
                  <a:pt x="558" y="116"/>
                  <a:pt x="552" y="128"/>
                  <a:pt x="546" y="133"/>
                </a:cubicBezTo>
                <a:cubicBezTo>
                  <a:pt x="542" y="137"/>
                  <a:pt x="531" y="149"/>
                  <a:pt x="524" y="157"/>
                </a:cubicBezTo>
                <a:close/>
                <a:moveTo>
                  <a:pt x="455" y="452"/>
                </a:moveTo>
                <a:cubicBezTo>
                  <a:pt x="466" y="463"/>
                  <a:pt x="468" y="463"/>
                  <a:pt x="468" y="463"/>
                </a:cubicBezTo>
                <a:cubicBezTo>
                  <a:pt x="468" y="463"/>
                  <a:pt x="477" y="436"/>
                  <a:pt x="477" y="427"/>
                </a:cubicBezTo>
                <a:cubicBezTo>
                  <a:pt x="477" y="417"/>
                  <a:pt x="468" y="401"/>
                  <a:pt x="479" y="403"/>
                </a:cubicBezTo>
                <a:cubicBezTo>
                  <a:pt x="491" y="405"/>
                  <a:pt x="508" y="445"/>
                  <a:pt x="508" y="445"/>
                </a:cubicBezTo>
                <a:cubicBezTo>
                  <a:pt x="508" y="445"/>
                  <a:pt x="515" y="442"/>
                  <a:pt x="524" y="435"/>
                </a:cubicBezTo>
                <a:cubicBezTo>
                  <a:pt x="524" y="297"/>
                  <a:pt x="524" y="297"/>
                  <a:pt x="524" y="297"/>
                </a:cubicBezTo>
                <a:cubicBezTo>
                  <a:pt x="520" y="292"/>
                  <a:pt x="516" y="289"/>
                  <a:pt x="511" y="285"/>
                </a:cubicBezTo>
                <a:cubicBezTo>
                  <a:pt x="496" y="275"/>
                  <a:pt x="472" y="263"/>
                  <a:pt x="455" y="255"/>
                </a:cubicBezTo>
                <a:cubicBezTo>
                  <a:pt x="455" y="277"/>
                  <a:pt x="455" y="277"/>
                  <a:pt x="455" y="277"/>
                </a:cubicBezTo>
                <a:cubicBezTo>
                  <a:pt x="462" y="283"/>
                  <a:pt x="468" y="289"/>
                  <a:pt x="472" y="295"/>
                </a:cubicBezTo>
                <a:cubicBezTo>
                  <a:pt x="487" y="320"/>
                  <a:pt x="497" y="353"/>
                  <a:pt x="497" y="353"/>
                </a:cubicBezTo>
                <a:cubicBezTo>
                  <a:pt x="497" y="353"/>
                  <a:pt x="479" y="319"/>
                  <a:pt x="455" y="292"/>
                </a:cubicBezTo>
                <a:cubicBezTo>
                  <a:pt x="455" y="452"/>
                  <a:pt x="455" y="452"/>
                  <a:pt x="455" y="452"/>
                </a:cubicBezTo>
                <a:close/>
                <a:moveTo>
                  <a:pt x="455" y="233"/>
                </a:moveTo>
                <a:cubicBezTo>
                  <a:pt x="455" y="158"/>
                  <a:pt x="455" y="158"/>
                  <a:pt x="455" y="158"/>
                </a:cubicBezTo>
                <a:cubicBezTo>
                  <a:pt x="463" y="144"/>
                  <a:pt x="479" y="135"/>
                  <a:pt x="495" y="125"/>
                </a:cubicBezTo>
                <a:cubicBezTo>
                  <a:pt x="504" y="121"/>
                  <a:pt x="515" y="118"/>
                  <a:pt x="524" y="116"/>
                </a:cubicBezTo>
                <a:cubicBezTo>
                  <a:pt x="524" y="157"/>
                  <a:pt x="524" y="157"/>
                  <a:pt x="524" y="157"/>
                </a:cubicBezTo>
                <a:cubicBezTo>
                  <a:pt x="520" y="162"/>
                  <a:pt x="517" y="166"/>
                  <a:pt x="517" y="166"/>
                </a:cubicBezTo>
                <a:cubicBezTo>
                  <a:pt x="517" y="166"/>
                  <a:pt x="521" y="164"/>
                  <a:pt x="524" y="162"/>
                </a:cubicBezTo>
                <a:cubicBezTo>
                  <a:pt x="524" y="208"/>
                  <a:pt x="524" y="208"/>
                  <a:pt x="524" y="208"/>
                </a:cubicBezTo>
                <a:cubicBezTo>
                  <a:pt x="492" y="218"/>
                  <a:pt x="462" y="222"/>
                  <a:pt x="462" y="222"/>
                </a:cubicBezTo>
                <a:cubicBezTo>
                  <a:pt x="473" y="224"/>
                  <a:pt x="484" y="224"/>
                  <a:pt x="494" y="223"/>
                </a:cubicBezTo>
                <a:cubicBezTo>
                  <a:pt x="505" y="222"/>
                  <a:pt x="515" y="220"/>
                  <a:pt x="524" y="217"/>
                </a:cubicBezTo>
                <a:cubicBezTo>
                  <a:pt x="524" y="278"/>
                  <a:pt x="524" y="278"/>
                  <a:pt x="524" y="278"/>
                </a:cubicBezTo>
                <a:cubicBezTo>
                  <a:pt x="502" y="268"/>
                  <a:pt x="473" y="242"/>
                  <a:pt x="459" y="234"/>
                </a:cubicBezTo>
                <a:cubicBezTo>
                  <a:pt x="458" y="234"/>
                  <a:pt x="456" y="233"/>
                  <a:pt x="455" y="233"/>
                </a:cubicBezTo>
                <a:close/>
                <a:moveTo>
                  <a:pt x="388" y="453"/>
                </a:moveTo>
                <a:cubicBezTo>
                  <a:pt x="392" y="456"/>
                  <a:pt x="396" y="458"/>
                  <a:pt x="400" y="460"/>
                </a:cubicBezTo>
                <a:cubicBezTo>
                  <a:pt x="407" y="463"/>
                  <a:pt x="414" y="460"/>
                  <a:pt x="418" y="456"/>
                </a:cubicBezTo>
                <a:cubicBezTo>
                  <a:pt x="423" y="450"/>
                  <a:pt x="424" y="441"/>
                  <a:pt x="414" y="437"/>
                </a:cubicBezTo>
                <a:cubicBezTo>
                  <a:pt x="405" y="433"/>
                  <a:pt x="398" y="433"/>
                  <a:pt x="398" y="433"/>
                </a:cubicBezTo>
                <a:cubicBezTo>
                  <a:pt x="398" y="433"/>
                  <a:pt x="399" y="437"/>
                  <a:pt x="406" y="439"/>
                </a:cubicBezTo>
                <a:cubicBezTo>
                  <a:pt x="416" y="442"/>
                  <a:pt x="419" y="448"/>
                  <a:pt x="416" y="452"/>
                </a:cubicBezTo>
                <a:cubicBezTo>
                  <a:pt x="410" y="460"/>
                  <a:pt x="401" y="457"/>
                  <a:pt x="393" y="452"/>
                </a:cubicBezTo>
                <a:cubicBezTo>
                  <a:pt x="391" y="451"/>
                  <a:pt x="390" y="450"/>
                  <a:pt x="388" y="448"/>
                </a:cubicBezTo>
                <a:cubicBezTo>
                  <a:pt x="388" y="453"/>
                  <a:pt x="388" y="453"/>
                  <a:pt x="388" y="453"/>
                </a:cubicBezTo>
                <a:close/>
                <a:moveTo>
                  <a:pt x="388" y="316"/>
                </a:moveTo>
                <a:cubicBezTo>
                  <a:pt x="388" y="134"/>
                  <a:pt x="388" y="134"/>
                  <a:pt x="388" y="134"/>
                </a:cubicBezTo>
                <a:cubicBezTo>
                  <a:pt x="400" y="164"/>
                  <a:pt x="392" y="227"/>
                  <a:pt x="392" y="227"/>
                </a:cubicBezTo>
                <a:cubicBezTo>
                  <a:pt x="411" y="212"/>
                  <a:pt x="409" y="175"/>
                  <a:pt x="399" y="144"/>
                </a:cubicBezTo>
                <a:cubicBezTo>
                  <a:pt x="396" y="134"/>
                  <a:pt x="393" y="125"/>
                  <a:pt x="388" y="117"/>
                </a:cubicBezTo>
                <a:cubicBezTo>
                  <a:pt x="388" y="29"/>
                  <a:pt x="388" y="29"/>
                  <a:pt x="388" y="29"/>
                </a:cubicBezTo>
                <a:cubicBezTo>
                  <a:pt x="392" y="31"/>
                  <a:pt x="395" y="33"/>
                  <a:pt x="398" y="35"/>
                </a:cubicBezTo>
                <a:cubicBezTo>
                  <a:pt x="418" y="50"/>
                  <a:pt x="427" y="78"/>
                  <a:pt x="436" y="107"/>
                </a:cubicBezTo>
                <a:cubicBezTo>
                  <a:pt x="445" y="136"/>
                  <a:pt x="426" y="188"/>
                  <a:pt x="420" y="197"/>
                </a:cubicBezTo>
                <a:cubicBezTo>
                  <a:pt x="414" y="206"/>
                  <a:pt x="424" y="228"/>
                  <a:pt x="424" y="228"/>
                </a:cubicBezTo>
                <a:cubicBezTo>
                  <a:pt x="424" y="228"/>
                  <a:pt x="440" y="218"/>
                  <a:pt x="445" y="213"/>
                </a:cubicBezTo>
                <a:cubicBezTo>
                  <a:pt x="449" y="208"/>
                  <a:pt x="446" y="189"/>
                  <a:pt x="451" y="169"/>
                </a:cubicBezTo>
                <a:cubicBezTo>
                  <a:pt x="452" y="165"/>
                  <a:pt x="453" y="161"/>
                  <a:pt x="455" y="158"/>
                </a:cubicBezTo>
                <a:cubicBezTo>
                  <a:pt x="455" y="233"/>
                  <a:pt x="455" y="233"/>
                  <a:pt x="455" y="233"/>
                </a:cubicBezTo>
                <a:cubicBezTo>
                  <a:pt x="441" y="228"/>
                  <a:pt x="439" y="248"/>
                  <a:pt x="439" y="248"/>
                </a:cubicBezTo>
                <a:cubicBezTo>
                  <a:pt x="439" y="248"/>
                  <a:pt x="446" y="251"/>
                  <a:pt x="455" y="255"/>
                </a:cubicBezTo>
                <a:cubicBezTo>
                  <a:pt x="455" y="277"/>
                  <a:pt x="455" y="277"/>
                  <a:pt x="455" y="277"/>
                </a:cubicBezTo>
                <a:cubicBezTo>
                  <a:pt x="437" y="261"/>
                  <a:pt x="414" y="251"/>
                  <a:pt x="414" y="251"/>
                </a:cubicBezTo>
                <a:cubicBezTo>
                  <a:pt x="414" y="251"/>
                  <a:pt x="428" y="260"/>
                  <a:pt x="453" y="289"/>
                </a:cubicBezTo>
                <a:cubicBezTo>
                  <a:pt x="454" y="290"/>
                  <a:pt x="454" y="291"/>
                  <a:pt x="455" y="292"/>
                </a:cubicBezTo>
                <a:cubicBezTo>
                  <a:pt x="455" y="452"/>
                  <a:pt x="455" y="452"/>
                  <a:pt x="455" y="452"/>
                </a:cubicBezTo>
                <a:cubicBezTo>
                  <a:pt x="453" y="449"/>
                  <a:pt x="451" y="447"/>
                  <a:pt x="448" y="443"/>
                </a:cubicBezTo>
                <a:cubicBezTo>
                  <a:pt x="432" y="424"/>
                  <a:pt x="413" y="371"/>
                  <a:pt x="412" y="365"/>
                </a:cubicBezTo>
                <a:cubicBezTo>
                  <a:pt x="411" y="358"/>
                  <a:pt x="410" y="299"/>
                  <a:pt x="403" y="292"/>
                </a:cubicBezTo>
                <a:cubicBezTo>
                  <a:pt x="396" y="286"/>
                  <a:pt x="394" y="306"/>
                  <a:pt x="388" y="316"/>
                </a:cubicBezTo>
                <a:close/>
                <a:moveTo>
                  <a:pt x="341" y="182"/>
                </a:moveTo>
                <a:cubicBezTo>
                  <a:pt x="344" y="185"/>
                  <a:pt x="346" y="187"/>
                  <a:pt x="348" y="188"/>
                </a:cubicBezTo>
                <a:cubicBezTo>
                  <a:pt x="355" y="193"/>
                  <a:pt x="363" y="206"/>
                  <a:pt x="352" y="206"/>
                </a:cubicBezTo>
                <a:cubicBezTo>
                  <a:pt x="349" y="206"/>
                  <a:pt x="346" y="205"/>
                  <a:pt x="341" y="203"/>
                </a:cubicBezTo>
                <a:cubicBezTo>
                  <a:pt x="341" y="230"/>
                  <a:pt x="341" y="230"/>
                  <a:pt x="341" y="230"/>
                </a:cubicBezTo>
                <a:cubicBezTo>
                  <a:pt x="358" y="238"/>
                  <a:pt x="370" y="244"/>
                  <a:pt x="367" y="243"/>
                </a:cubicBezTo>
                <a:cubicBezTo>
                  <a:pt x="358" y="240"/>
                  <a:pt x="349" y="238"/>
                  <a:pt x="341" y="235"/>
                </a:cubicBezTo>
                <a:cubicBezTo>
                  <a:pt x="341" y="278"/>
                  <a:pt x="341" y="278"/>
                  <a:pt x="341" y="278"/>
                </a:cubicBezTo>
                <a:cubicBezTo>
                  <a:pt x="349" y="269"/>
                  <a:pt x="357" y="264"/>
                  <a:pt x="357" y="264"/>
                </a:cubicBezTo>
                <a:cubicBezTo>
                  <a:pt x="357" y="264"/>
                  <a:pt x="350" y="277"/>
                  <a:pt x="344" y="288"/>
                </a:cubicBezTo>
                <a:cubicBezTo>
                  <a:pt x="343" y="290"/>
                  <a:pt x="342" y="292"/>
                  <a:pt x="341" y="294"/>
                </a:cubicBezTo>
                <a:cubicBezTo>
                  <a:pt x="341" y="359"/>
                  <a:pt x="341" y="359"/>
                  <a:pt x="341" y="359"/>
                </a:cubicBezTo>
                <a:cubicBezTo>
                  <a:pt x="357" y="357"/>
                  <a:pt x="382" y="327"/>
                  <a:pt x="388" y="317"/>
                </a:cubicBezTo>
                <a:cubicBezTo>
                  <a:pt x="388" y="317"/>
                  <a:pt x="388" y="317"/>
                  <a:pt x="388" y="316"/>
                </a:cubicBezTo>
                <a:cubicBezTo>
                  <a:pt x="388" y="134"/>
                  <a:pt x="388" y="134"/>
                  <a:pt x="388" y="134"/>
                </a:cubicBezTo>
                <a:cubicBezTo>
                  <a:pt x="388" y="134"/>
                  <a:pt x="388" y="134"/>
                  <a:pt x="388" y="133"/>
                </a:cubicBezTo>
                <a:cubicBezTo>
                  <a:pt x="376" y="104"/>
                  <a:pt x="371" y="98"/>
                  <a:pt x="371" y="98"/>
                </a:cubicBezTo>
                <a:cubicBezTo>
                  <a:pt x="376" y="98"/>
                  <a:pt x="383" y="106"/>
                  <a:pt x="388" y="117"/>
                </a:cubicBezTo>
                <a:cubicBezTo>
                  <a:pt x="388" y="29"/>
                  <a:pt x="388" y="29"/>
                  <a:pt x="388" y="29"/>
                </a:cubicBezTo>
                <a:cubicBezTo>
                  <a:pt x="369" y="15"/>
                  <a:pt x="347" y="0"/>
                  <a:pt x="347" y="0"/>
                </a:cubicBezTo>
                <a:cubicBezTo>
                  <a:pt x="347" y="0"/>
                  <a:pt x="360" y="22"/>
                  <a:pt x="353" y="28"/>
                </a:cubicBezTo>
                <a:cubicBezTo>
                  <a:pt x="348" y="32"/>
                  <a:pt x="344" y="31"/>
                  <a:pt x="341" y="28"/>
                </a:cubicBezTo>
                <a:cubicBezTo>
                  <a:pt x="341" y="182"/>
                  <a:pt x="341" y="182"/>
                  <a:pt x="341" y="182"/>
                </a:cubicBezTo>
                <a:close/>
                <a:moveTo>
                  <a:pt x="341" y="459"/>
                </a:moveTo>
                <a:cubicBezTo>
                  <a:pt x="351" y="479"/>
                  <a:pt x="351" y="479"/>
                  <a:pt x="351" y="479"/>
                </a:cubicBezTo>
                <a:cubicBezTo>
                  <a:pt x="351" y="479"/>
                  <a:pt x="364" y="478"/>
                  <a:pt x="359" y="466"/>
                </a:cubicBezTo>
                <a:cubicBezTo>
                  <a:pt x="355" y="459"/>
                  <a:pt x="350" y="448"/>
                  <a:pt x="341" y="438"/>
                </a:cubicBezTo>
                <a:cubicBezTo>
                  <a:pt x="341" y="459"/>
                  <a:pt x="341" y="459"/>
                  <a:pt x="341" y="459"/>
                </a:cubicBezTo>
                <a:close/>
                <a:moveTo>
                  <a:pt x="341" y="411"/>
                </a:moveTo>
                <a:cubicBezTo>
                  <a:pt x="341" y="404"/>
                  <a:pt x="341" y="404"/>
                  <a:pt x="341" y="404"/>
                </a:cubicBezTo>
                <a:cubicBezTo>
                  <a:pt x="345" y="405"/>
                  <a:pt x="349" y="406"/>
                  <a:pt x="353" y="407"/>
                </a:cubicBezTo>
                <a:cubicBezTo>
                  <a:pt x="375" y="413"/>
                  <a:pt x="375" y="431"/>
                  <a:pt x="377" y="435"/>
                </a:cubicBezTo>
                <a:cubicBezTo>
                  <a:pt x="378" y="438"/>
                  <a:pt x="383" y="443"/>
                  <a:pt x="388" y="448"/>
                </a:cubicBezTo>
                <a:cubicBezTo>
                  <a:pt x="388" y="453"/>
                  <a:pt x="388" y="453"/>
                  <a:pt x="388" y="453"/>
                </a:cubicBezTo>
                <a:cubicBezTo>
                  <a:pt x="384" y="450"/>
                  <a:pt x="381" y="447"/>
                  <a:pt x="381" y="447"/>
                </a:cubicBezTo>
                <a:cubicBezTo>
                  <a:pt x="381" y="447"/>
                  <a:pt x="380" y="452"/>
                  <a:pt x="378" y="460"/>
                </a:cubicBezTo>
                <a:cubicBezTo>
                  <a:pt x="376" y="468"/>
                  <a:pt x="364" y="477"/>
                  <a:pt x="364" y="477"/>
                </a:cubicBezTo>
                <a:cubicBezTo>
                  <a:pt x="364" y="477"/>
                  <a:pt x="376" y="452"/>
                  <a:pt x="376" y="445"/>
                </a:cubicBezTo>
                <a:cubicBezTo>
                  <a:pt x="376" y="439"/>
                  <a:pt x="375" y="438"/>
                  <a:pt x="370" y="439"/>
                </a:cubicBezTo>
                <a:cubicBezTo>
                  <a:pt x="366" y="439"/>
                  <a:pt x="369" y="431"/>
                  <a:pt x="369" y="431"/>
                </a:cubicBezTo>
                <a:cubicBezTo>
                  <a:pt x="370" y="421"/>
                  <a:pt x="360" y="415"/>
                  <a:pt x="347" y="412"/>
                </a:cubicBezTo>
                <a:cubicBezTo>
                  <a:pt x="345" y="412"/>
                  <a:pt x="343" y="411"/>
                  <a:pt x="341" y="411"/>
                </a:cubicBezTo>
                <a:close/>
                <a:moveTo>
                  <a:pt x="296" y="12"/>
                </a:moveTo>
                <a:cubicBezTo>
                  <a:pt x="296" y="12"/>
                  <a:pt x="301" y="26"/>
                  <a:pt x="295" y="34"/>
                </a:cubicBezTo>
                <a:cubicBezTo>
                  <a:pt x="289" y="42"/>
                  <a:pt x="274" y="89"/>
                  <a:pt x="297" y="127"/>
                </a:cubicBezTo>
                <a:cubicBezTo>
                  <a:pt x="315" y="158"/>
                  <a:pt x="331" y="174"/>
                  <a:pt x="341" y="182"/>
                </a:cubicBezTo>
                <a:cubicBezTo>
                  <a:pt x="341" y="28"/>
                  <a:pt x="341" y="28"/>
                  <a:pt x="341" y="28"/>
                </a:cubicBezTo>
                <a:cubicBezTo>
                  <a:pt x="340" y="26"/>
                  <a:pt x="339" y="24"/>
                  <a:pt x="338" y="22"/>
                </a:cubicBezTo>
                <a:cubicBezTo>
                  <a:pt x="335" y="16"/>
                  <a:pt x="329" y="6"/>
                  <a:pt x="329" y="6"/>
                </a:cubicBezTo>
                <a:cubicBezTo>
                  <a:pt x="329" y="6"/>
                  <a:pt x="338" y="28"/>
                  <a:pt x="334" y="32"/>
                </a:cubicBezTo>
                <a:cubicBezTo>
                  <a:pt x="330" y="37"/>
                  <a:pt x="324" y="43"/>
                  <a:pt x="319" y="36"/>
                </a:cubicBezTo>
                <a:cubicBezTo>
                  <a:pt x="313" y="28"/>
                  <a:pt x="311" y="20"/>
                  <a:pt x="306" y="16"/>
                </a:cubicBezTo>
                <a:cubicBezTo>
                  <a:pt x="302" y="13"/>
                  <a:pt x="296" y="12"/>
                  <a:pt x="296" y="12"/>
                </a:cubicBezTo>
                <a:close/>
                <a:moveTo>
                  <a:pt x="341" y="203"/>
                </a:moveTo>
                <a:cubicBezTo>
                  <a:pt x="341" y="230"/>
                  <a:pt x="341" y="230"/>
                  <a:pt x="341" y="230"/>
                </a:cubicBezTo>
                <a:cubicBezTo>
                  <a:pt x="308" y="215"/>
                  <a:pt x="259" y="193"/>
                  <a:pt x="273" y="202"/>
                </a:cubicBezTo>
                <a:cubicBezTo>
                  <a:pt x="294" y="216"/>
                  <a:pt x="313" y="227"/>
                  <a:pt x="337" y="234"/>
                </a:cubicBezTo>
                <a:cubicBezTo>
                  <a:pt x="338" y="234"/>
                  <a:pt x="340" y="235"/>
                  <a:pt x="341" y="235"/>
                </a:cubicBezTo>
                <a:cubicBezTo>
                  <a:pt x="341" y="278"/>
                  <a:pt x="341" y="278"/>
                  <a:pt x="341" y="278"/>
                </a:cubicBezTo>
                <a:cubicBezTo>
                  <a:pt x="337" y="284"/>
                  <a:pt x="332" y="292"/>
                  <a:pt x="330" y="301"/>
                </a:cubicBezTo>
                <a:cubicBezTo>
                  <a:pt x="324" y="326"/>
                  <a:pt x="325" y="351"/>
                  <a:pt x="325" y="351"/>
                </a:cubicBezTo>
                <a:cubicBezTo>
                  <a:pt x="325" y="351"/>
                  <a:pt x="335" y="312"/>
                  <a:pt x="341" y="294"/>
                </a:cubicBezTo>
                <a:cubicBezTo>
                  <a:pt x="341" y="359"/>
                  <a:pt x="341" y="359"/>
                  <a:pt x="341" y="359"/>
                </a:cubicBezTo>
                <a:cubicBezTo>
                  <a:pt x="341" y="359"/>
                  <a:pt x="340" y="359"/>
                  <a:pt x="339" y="359"/>
                </a:cubicBezTo>
                <a:cubicBezTo>
                  <a:pt x="324" y="359"/>
                  <a:pt x="326" y="377"/>
                  <a:pt x="326" y="377"/>
                </a:cubicBezTo>
                <a:cubicBezTo>
                  <a:pt x="326" y="377"/>
                  <a:pt x="313" y="365"/>
                  <a:pt x="308" y="338"/>
                </a:cubicBezTo>
                <a:cubicBezTo>
                  <a:pt x="305" y="313"/>
                  <a:pt x="323" y="278"/>
                  <a:pt x="328" y="269"/>
                </a:cubicBezTo>
                <a:cubicBezTo>
                  <a:pt x="321" y="270"/>
                  <a:pt x="310" y="272"/>
                  <a:pt x="300" y="275"/>
                </a:cubicBezTo>
                <a:cubicBezTo>
                  <a:pt x="289" y="279"/>
                  <a:pt x="281" y="283"/>
                  <a:pt x="276" y="288"/>
                </a:cubicBezTo>
                <a:cubicBezTo>
                  <a:pt x="270" y="294"/>
                  <a:pt x="266" y="302"/>
                  <a:pt x="264" y="313"/>
                </a:cubicBezTo>
                <a:cubicBezTo>
                  <a:pt x="264" y="313"/>
                  <a:pt x="270" y="310"/>
                  <a:pt x="275" y="311"/>
                </a:cubicBezTo>
                <a:cubicBezTo>
                  <a:pt x="280" y="312"/>
                  <a:pt x="275" y="322"/>
                  <a:pt x="272" y="323"/>
                </a:cubicBezTo>
                <a:cubicBezTo>
                  <a:pt x="269" y="324"/>
                  <a:pt x="261" y="318"/>
                  <a:pt x="261" y="318"/>
                </a:cubicBezTo>
                <a:cubicBezTo>
                  <a:pt x="256" y="334"/>
                  <a:pt x="259" y="406"/>
                  <a:pt x="296" y="405"/>
                </a:cubicBezTo>
                <a:cubicBezTo>
                  <a:pt x="313" y="405"/>
                  <a:pt x="326" y="402"/>
                  <a:pt x="341" y="404"/>
                </a:cubicBezTo>
                <a:cubicBezTo>
                  <a:pt x="341" y="411"/>
                  <a:pt x="341" y="411"/>
                  <a:pt x="341" y="411"/>
                </a:cubicBezTo>
                <a:cubicBezTo>
                  <a:pt x="324" y="409"/>
                  <a:pt x="305" y="411"/>
                  <a:pt x="303" y="413"/>
                </a:cubicBezTo>
                <a:cubicBezTo>
                  <a:pt x="303" y="413"/>
                  <a:pt x="307" y="414"/>
                  <a:pt x="325" y="424"/>
                </a:cubicBezTo>
                <a:cubicBezTo>
                  <a:pt x="331" y="427"/>
                  <a:pt x="336" y="432"/>
                  <a:pt x="341" y="438"/>
                </a:cubicBezTo>
                <a:cubicBezTo>
                  <a:pt x="341" y="459"/>
                  <a:pt x="341" y="459"/>
                  <a:pt x="341" y="459"/>
                </a:cubicBezTo>
                <a:cubicBezTo>
                  <a:pt x="335" y="445"/>
                  <a:pt x="335" y="445"/>
                  <a:pt x="335" y="445"/>
                </a:cubicBezTo>
                <a:cubicBezTo>
                  <a:pt x="315" y="432"/>
                  <a:pt x="315" y="432"/>
                  <a:pt x="315" y="432"/>
                </a:cubicBezTo>
                <a:cubicBezTo>
                  <a:pt x="315" y="432"/>
                  <a:pt x="294" y="421"/>
                  <a:pt x="275" y="406"/>
                </a:cubicBezTo>
                <a:cubicBezTo>
                  <a:pt x="257" y="391"/>
                  <a:pt x="250" y="352"/>
                  <a:pt x="251" y="339"/>
                </a:cubicBezTo>
                <a:cubicBezTo>
                  <a:pt x="252" y="327"/>
                  <a:pt x="257" y="294"/>
                  <a:pt x="256" y="274"/>
                </a:cubicBezTo>
                <a:cubicBezTo>
                  <a:pt x="255" y="257"/>
                  <a:pt x="252" y="249"/>
                  <a:pt x="247" y="245"/>
                </a:cubicBezTo>
                <a:cubicBezTo>
                  <a:pt x="232" y="237"/>
                  <a:pt x="211" y="245"/>
                  <a:pt x="214" y="265"/>
                </a:cubicBezTo>
                <a:cubicBezTo>
                  <a:pt x="216" y="273"/>
                  <a:pt x="220" y="281"/>
                  <a:pt x="221" y="283"/>
                </a:cubicBezTo>
                <a:cubicBezTo>
                  <a:pt x="225" y="283"/>
                  <a:pt x="228" y="283"/>
                  <a:pt x="229" y="281"/>
                </a:cubicBezTo>
                <a:cubicBezTo>
                  <a:pt x="232" y="277"/>
                  <a:pt x="232" y="270"/>
                  <a:pt x="232" y="270"/>
                </a:cubicBezTo>
                <a:cubicBezTo>
                  <a:pt x="232" y="270"/>
                  <a:pt x="239" y="286"/>
                  <a:pt x="234" y="304"/>
                </a:cubicBezTo>
                <a:cubicBezTo>
                  <a:pt x="229" y="319"/>
                  <a:pt x="211" y="334"/>
                  <a:pt x="207" y="336"/>
                </a:cubicBezTo>
                <a:cubicBezTo>
                  <a:pt x="207" y="319"/>
                  <a:pt x="207" y="319"/>
                  <a:pt x="207" y="319"/>
                </a:cubicBezTo>
                <a:cubicBezTo>
                  <a:pt x="209" y="317"/>
                  <a:pt x="211" y="316"/>
                  <a:pt x="212" y="314"/>
                </a:cubicBezTo>
                <a:cubicBezTo>
                  <a:pt x="219" y="304"/>
                  <a:pt x="226" y="291"/>
                  <a:pt x="226" y="291"/>
                </a:cubicBezTo>
                <a:cubicBezTo>
                  <a:pt x="226" y="291"/>
                  <a:pt x="214" y="305"/>
                  <a:pt x="209" y="310"/>
                </a:cubicBezTo>
                <a:cubicBezTo>
                  <a:pt x="208" y="311"/>
                  <a:pt x="208" y="312"/>
                  <a:pt x="207" y="312"/>
                </a:cubicBezTo>
                <a:cubicBezTo>
                  <a:pt x="207" y="283"/>
                  <a:pt x="207" y="283"/>
                  <a:pt x="207" y="283"/>
                </a:cubicBezTo>
                <a:cubicBezTo>
                  <a:pt x="209" y="283"/>
                  <a:pt x="211" y="283"/>
                  <a:pt x="214" y="283"/>
                </a:cubicBezTo>
                <a:cubicBezTo>
                  <a:pt x="213" y="279"/>
                  <a:pt x="211" y="274"/>
                  <a:pt x="210" y="270"/>
                </a:cubicBezTo>
                <a:cubicBezTo>
                  <a:pt x="207" y="261"/>
                  <a:pt x="207" y="252"/>
                  <a:pt x="212" y="245"/>
                </a:cubicBezTo>
                <a:cubicBezTo>
                  <a:pt x="217" y="240"/>
                  <a:pt x="222" y="237"/>
                  <a:pt x="227" y="236"/>
                </a:cubicBezTo>
                <a:cubicBezTo>
                  <a:pt x="243" y="232"/>
                  <a:pt x="254" y="241"/>
                  <a:pt x="259" y="252"/>
                </a:cubicBezTo>
                <a:cubicBezTo>
                  <a:pt x="264" y="265"/>
                  <a:pt x="262" y="279"/>
                  <a:pt x="264" y="293"/>
                </a:cubicBezTo>
                <a:cubicBezTo>
                  <a:pt x="264" y="293"/>
                  <a:pt x="266" y="291"/>
                  <a:pt x="269" y="288"/>
                </a:cubicBezTo>
                <a:cubicBezTo>
                  <a:pt x="278" y="279"/>
                  <a:pt x="284" y="275"/>
                  <a:pt x="297" y="271"/>
                </a:cubicBezTo>
                <a:cubicBezTo>
                  <a:pt x="321" y="263"/>
                  <a:pt x="321" y="263"/>
                  <a:pt x="321" y="263"/>
                </a:cubicBezTo>
                <a:cubicBezTo>
                  <a:pt x="307" y="258"/>
                  <a:pt x="280" y="246"/>
                  <a:pt x="267" y="227"/>
                </a:cubicBezTo>
                <a:cubicBezTo>
                  <a:pt x="249" y="201"/>
                  <a:pt x="252" y="173"/>
                  <a:pt x="252" y="173"/>
                </a:cubicBezTo>
                <a:cubicBezTo>
                  <a:pt x="252" y="173"/>
                  <a:pt x="258" y="184"/>
                  <a:pt x="264" y="188"/>
                </a:cubicBezTo>
                <a:cubicBezTo>
                  <a:pt x="270" y="194"/>
                  <a:pt x="295" y="179"/>
                  <a:pt x="302" y="179"/>
                </a:cubicBezTo>
                <a:cubicBezTo>
                  <a:pt x="308" y="179"/>
                  <a:pt x="327" y="195"/>
                  <a:pt x="341" y="203"/>
                </a:cubicBezTo>
                <a:close/>
                <a:moveTo>
                  <a:pt x="207" y="391"/>
                </a:moveTo>
                <a:cubicBezTo>
                  <a:pt x="211" y="392"/>
                  <a:pt x="215" y="393"/>
                  <a:pt x="217" y="392"/>
                </a:cubicBezTo>
                <a:cubicBezTo>
                  <a:pt x="226" y="389"/>
                  <a:pt x="229" y="400"/>
                  <a:pt x="229" y="400"/>
                </a:cubicBezTo>
                <a:cubicBezTo>
                  <a:pt x="229" y="400"/>
                  <a:pt x="234" y="390"/>
                  <a:pt x="231" y="374"/>
                </a:cubicBezTo>
                <a:cubicBezTo>
                  <a:pt x="229" y="359"/>
                  <a:pt x="211" y="341"/>
                  <a:pt x="207" y="338"/>
                </a:cubicBezTo>
                <a:cubicBezTo>
                  <a:pt x="207" y="350"/>
                  <a:pt x="207" y="350"/>
                  <a:pt x="207" y="350"/>
                </a:cubicBezTo>
                <a:cubicBezTo>
                  <a:pt x="209" y="352"/>
                  <a:pt x="211" y="354"/>
                  <a:pt x="212" y="357"/>
                </a:cubicBezTo>
                <a:cubicBezTo>
                  <a:pt x="220" y="370"/>
                  <a:pt x="224" y="385"/>
                  <a:pt x="224" y="385"/>
                </a:cubicBezTo>
                <a:cubicBezTo>
                  <a:pt x="224" y="385"/>
                  <a:pt x="214" y="368"/>
                  <a:pt x="207" y="358"/>
                </a:cubicBezTo>
                <a:lnTo>
                  <a:pt x="207" y="391"/>
                </a:lnTo>
                <a:close/>
                <a:moveTo>
                  <a:pt x="207" y="283"/>
                </a:moveTo>
                <a:cubicBezTo>
                  <a:pt x="206" y="283"/>
                  <a:pt x="206" y="283"/>
                  <a:pt x="205" y="283"/>
                </a:cubicBezTo>
                <a:cubicBezTo>
                  <a:pt x="201" y="284"/>
                  <a:pt x="188" y="305"/>
                  <a:pt x="182" y="307"/>
                </a:cubicBezTo>
                <a:cubicBezTo>
                  <a:pt x="176" y="310"/>
                  <a:pt x="178" y="300"/>
                  <a:pt x="181" y="296"/>
                </a:cubicBezTo>
                <a:cubicBezTo>
                  <a:pt x="184" y="292"/>
                  <a:pt x="193" y="279"/>
                  <a:pt x="199" y="253"/>
                </a:cubicBezTo>
                <a:cubicBezTo>
                  <a:pt x="204" y="227"/>
                  <a:pt x="188" y="203"/>
                  <a:pt x="183" y="199"/>
                </a:cubicBezTo>
                <a:cubicBezTo>
                  <a:pt x="178" y="196"/>
                  <a:pt x="178" y="187"/>
                  <a:pt x="178" y="187"/>
                </a:cubicBezTo>
                <a:cubicBezTo>
                  <a:pt x="178" y="187"/>
                  <a:pt x="175" y="188"/>
                  <a:pt x="173" y="192"/>
                </a:cubicBezTo>
                <a:cubicBezTo>
                  <a:pt x="171" y="195"/>
                  <a:pt x="171" y="200"/>
                  <a:pt x="169" y="205"/>
                </a:cubicBezTo>
                <a:cubicBezTo>
                  <a:pt x="168" y="210"/>
                  <a:pt x="164" y="208"/>
                  <a:pt x="160" y="206"/>
                </a:cubicBezTo>
                <a:cubicBezTo>
                  <a:pt x="157" y="203"/>
                  <a:pt x="158" y="190"/>
                  <a:pt x="158" y="190"/>
                </a:cubicBezTo>
                <a:cubicBezTo>
                  <a:pt x="158" y="190"/>
                  <a:pt x="157" y="197"/>
                  <a:pt x="156" y="200"/>
                </a:cubicBezTo>
                <a:cubicBezTo>
                  <a:pt x="156" y="203"/>
                  <a:pt x="155" y="205"/>
                  <a:pt x="154" y="206"/>
                </a:cubicBezTo>
                <a:cubicBezTo>
                  <a:pt x="154" y="302"/>
                  <a:pt x="154" y="302"/>
                  <a:pt x="154" y="302"/>
                </a:cubicBezTo>
                <a:cubicBezTo>
                  <a:pt x="158" y="315"/>
                  <a:pt x="164" y="326"/>
                  <a:pt x="164" y="326"/>
                </a:cubicBezTo>
                <a:cubicBezTo>
                  <a:pt x="164" y="326"/>
                  <a:pt x="159" y="326"/>
                  <a:pt x="155" y="319"/>
                </a:cubicBezTo>
                <a:cubicBezTo>
                  <a:pt x="154" y="318"/>
                  <a:pt x="154" y="317"/>
                  <a:pt x="154" y="316"/>
                </a:cubicBezTo>
                <a:cubicBezTo>
                  <a:pt x="154" y="346"/>
                  <a:pt x="154" y="346"/>
                  <a:pt x="154" y="346"/>
                </a:cubicBezTo>
                <a:cubicBezTo>
                  <a:pt x="154" y="344"/>
                  <a:pt x="155" y="344"/>
                  <a:pt x="155" y="344"/>
                </a:cubicBezTo>
                <a:cubicBezTo>
                  <a:pt x="155" y="344"/>
                  <a:pt x="155" y="345"/>
                  <a:pt x="154" y="346"/>
                </a:cubicBezTo>
                <a:cubicBezTo>
                  <a:pt x="154" y="459"/>
                  <a:pt x="154" y="459"/>
                  <a:pt x="154" y="459"/>
                </a:cubicBezTo>
                <a:cubicBezTo>
                  <a:pt x="157" y="466"/>
                  <a:pt x="164" y="474"/>
                  <a:pt x="164" y="474"/>
                </a:cubicBezTo>
                <a:cubicBezTo>
                  <a:pt x="164" y="474"/>
                  <a:pt x="165" y="474"/>
                  <a:pt x="171" y="460"/>
                </a:cubicBezTo>
                <a:cubicBezTo>
                  <a:pt x="177" y="445"/>
                  <a:pt x="178" y="412"/>
                  <a:pt x="177" y="408"/>
                </a:cubicBezTo>
                <a:cubicBezTo>
                  <a:pt x="177" y="404"/>
                  <a:pt x="166" y="370"/>
                  <a:pt x="169" y="365"/>
                </a:cubicBezTo>
                <a:cubicBezTo>
                  <a:pt x="172" y="361"/>
                  <a:pt x="177" y="372"/>
                  <a:pt x="182" y="377"/>
                </a:cubicBezTo>
                <a:cubicBezTo>
                  <a:pt x="186" y="380"/>
                  <a:pt x="197" y="387"/>
                  <a:pt x="207" y="391"/>
                </a:cubicBezTo>
                <a:cubicBezTo>
                  <a:pt x="207" y="358"/>
                  <a:pt x="207" y="358"/>
                  <a:pt x="207" y="358"/>
                </a:cubicBezTo>
                <a:cubicBezTo>
                  <a:pt x="205" y="356"/>
                  <a:pt x="203" y="353"/>
                  <a:pt x="202" y="352"/>
                </a:cubicBezTo>
                <a:cubicBezTo>
                  <a:pt x="196" y="347"/>
                  <a:pt x="190" y="341"/>
                  <a:pt x="190" y="341"/>
                </a:cubicBezTo>
                <a:cubicBezTo>
                  <a:pt x="190" y="341"/>
                  <a:pt x="199" y="343"/>
                  <a:pt x="207" y="350"/>
                </a:cubicBezTo>
                <a:cubicBezTo>
                  <a:pt x="207" y="338"/>
                  <a:pt x="207" y="338"/>
                  <a:pt x="207" y="338"/>
                </a:cubicBezTo>
                <a:cubicBezTo>
                  <a:pt x="206" y="337"/>
                  <a:pt x="206" y="337"/>
                  <a:pt x="206" y="337"/>
                </a:cubicBezTo>
                <a:cubicBezTo>
                  <a:pt x="206" y="337"/>
                  <a:pt x="206" y="337"/>
                  <a:pt x="207" y="336"/>
                </a:cubicBezTo>
                <a:cubicBezTo>
                  <a:pt x="207" y="319"/>
                  <a:pt x="207" y="319"/>
                  <a:pt x="207" y="319"/>
                </a:cubicBezTo>
                <a:cubicBezTo>
                  <a:pt x="197" y="326"/>
                  <a:pt x="180" y="330"/>
                  <a:pt x="180" y="330"/>
                </a:cubicBezTo>
                <a:cubicBezTo>
                  <a:pt x="182" y="328"/>
                  <a:pt x="182" y="328"/>
                  <a:pt x="182" y="328"/>
                </a:cubicBezTo>
                <a:cubicBezTo>
                  <a:pt x="182" y="328"/>
                  <a:pt x="199" y="318"/>
                  <a:pt x="207" y="312"/>
                </a:cubicBezTo>
                <a:lnTo>
                  <a:pt x="207" y="283"/>
                </a:lnTo>
                <a:close/>
                <a:moveTo>
                  <a:pt x="154" y="206"/>
                </a:moveTo>
                <a:cubicBezTo>
                  <a:pt x="152" y="207"/>
                  <a:pt x="151" y="208"/>
                  <a:pt x="149" y="206"/>
                </a:cubicBezTo>
                <a:cubicBezTo>
                  <a:pt x="144" y="204"/>
                  <a:pt x="147" y="189"/>
                  <a:pt x="147" y="189"/>
                </a:cubicBezTo>
                <a:cubicBezTo>
                  <a:pt x="147" y="189"/>
                  <a:pt x="144" y="192"/>
                  <a:pt x="141" y="197"/>
                </a:cubicBezTo>
                <a:cubicBezTo>
                  <a:pt x="141" y="314"/>
                  <a:pt x="141" y="314"/>
                  <a:pt x="141" y="314"/>
                </a:cubicBezTo>
                <a:cubicBezTo>
                  <a:pt x="141" y="314"/>
                  <a:pt x="141" y="314"/>
                  <a:pt x="142" y="315"/>
                </a:cubicBezTo>
                <a:cubicBezTo>
                  <a:pt x="147" y="319"/>
                  <a:pt x="145" y="333"/>
                  <a:pt x="145" y="333"/>
                </a:cubicBezTo>
                <a:cubicBezTo>
                  <a:pt x="145" y="333"/>
                  <a:pt x="143" y="332"/>
                  <a:pt x="141" y="331"/>
                </a:cubicBezTo>
                <a:cubicBezTo>
                  <a:pt x="141" y="359"/>
                  <a:pt x="141" y="359"/>
                  <a:pt x="141" y="359"/>
                </a:cubicBezTo>
                <a:cubicBezTo>
                  <a:pt x="146" y="353"/>
                  <a:pt x="151" y="348"/>
                  <a:pt x="154" y="346"/>
                </a:cubicBezTo>
                <a:cubicBezTo>
                  <a:pt x="154" y="316"/>
                  <a:pt x="154" y="316"/>
                  <a:pt x="154" y="316"/>
                </a:cubicBezTo>
                <a:cubicBezTo>
                  <a:pt x="151" y="308"/>
                  <a:pt x="148" y="293"/>
                  <a:pt x="144" y="282"/>
                </a:cubicBezTo>
                <a:cubicBezTo>
                  <a:pt x="141" y="270"/>
                  <a:pt x="152" y="250"/>
                  <a:pt x="152" y="250"/>
                </a:cubicBezTo>
                <a:cubicBezTo>
                  <a:pt x="152" y="250"/>
                  <a:pt x="149" y="253"/>
                  <a:pt x="148" y="273"/>
                </a:cubicBezTo>
                <a:cubicBezTo>
                  <a:pt x="147" y="281"/>
                  <a:pt x="150" y="292"/>
                  <a:pt x="154" y="302"/>
                </a:cubicBezTo>
                <a:cubicBezTo>
                  <a:pt x="154" y="206"/>
                  <a:pt x="154" y="206"/>
                  <a:pt x="154" y="206"/>
                </a:cubicBezTo>
                <a:close/>
                <a:moveTo>
                  <a:pt x="141" y="452"/>
                </a:moveTo>
                <a:cubicBezTo>
                  <a:pt x="141" y="370"/>
                  <a:pt x="141" y="370"/>
                  <a:pt x="141" y="370"/>
                </a:cubicBezTo>
                <a:cubicBezTo>
                  <a:pt x="147" y="357"/>
                  <a:pt x="151" y="350"/>
                  <a:pt x="154" y="346"/>
                </a:cubicBezTo>
                <a:cubicBezTo>
                  <a:pt x="154" y="459"/>
                  <a:pt x="154" y="459"/>
                  <a:pt x="154" y="459"/>
                </a:cubicBezTo>
                <a:cubicBezTo>
                  <a:pt x="153" y="458"/>
                  <a:pt x="152" y="456"/>
                  <a:pt x="152" y="456"/>
                </a:cubicBezTo>
                <a:cubicBezTo>
                  <a:pt x="150" y="450"/>
                  <a:pt x="152" y="439"/>
                  <a:pt x="146" y="442"/>
                </a:cubicBezTo>
                <a:cubicBezTo>
                  <a:pt x="144" y="443"/>
                  <a:pt x="142" y="448"/>
                  <a:pt x="141" y="452"/>
                </a:cubicBezTo>
                <a:close/>
                <a:moveTo>
                  <a:pt x="141" y="197"/>
                </a:moveTo>
                <a:cubicBezTo>
                  <a:pt x="136" y="203"/>
                  <a:pt x="130" y="212"/>
                  <a:pt x="125" y="219"/>
                </a:cubicBezTo>
                <a:cubicBezTo>
                  <a:pt x="116" y="231"/>
                  <a:pt x="116" y="248"/>
                  <a:pt x="116" y="266"/>
                </a:cubicBezTo>
                <a:cubicBezTo>
                  <a:pt x="116" y="284"/>
                  <a:pt x="135" y="309"/>
                  <a:pt x="141" y="314"/>
                </a:cubicBezTo>
                <a:cubicBezTo>
                  <a:pt x="141" y="197"/>
                  <a:pt x="141" y="197"/>
                  <a:pt x="141" y="197"/>
                </a:cubicBezTo>
                <a:close/>
                <a:moveTo>
                  <a:pt x="141" y="331"/>
                </a:moveTo>
                <a:cubicBezTo>
                  <a:pt x="141" y="359"/>
                  <a:pt x="141" y="359"/>
                  <a:pt x="141" y="359"/>
                </a:cubicBezTo>
                <a:cubicBezTo>
                  <a:pt x="136" y="365"/>
                  <a:pt x="132" y="373"/>
                  <a:pt x="130" y="380"/>
                </a:cubicBezTo>
                <a:cubicBezTo>
                  <a:pt x="126" y="397"/>
                  <a:pt x="127" y="417"/>
                  <a:pt x="127" y="417"/>
                </a:cubicBezTo>
                <a:cubicBezTo>
                  <a:pt x="127" y="417"/>
                  <a:pt x="131" y="393"/>
                  <a:pt x="140" y="373"/>
                </a:cubicBezTo>
                <a:cubicBezTo>
                  <a:pt x="140" y="372"/>
                  <a:pt x="141" y="371"/>
                  <a:pt x="141" y="370"/>
                </a:cubicBezTo>
                <a:cubicBezTo>
                  <a:pt x="141" y="452"/>
                  <a:pt x="141" y="452"/>
                  <a:pt x="141" y="452"/>
                </a:cubicBezTo>
                <a:cubicBezTo>
                  <a:pt x="139" y="461"/>
                  <a:pt x="138" y="472"/>
                  <a:pt x="138" y="472"/>
                </a:cubicBezTo>
                <a:cubicBezTo>
                  <a:pt x="138" y="472"/>
                  <a:pt x="104" y="468"/>
                  <a:pt x="99" y="440"/>
                </a:cubicBezTo>
                <a:cubicBezTo>
                  <a:pt x="94" y="411"/>
                  <a:pt x="96" y="395"/>
                  <a:pt x="107" y="381"/>
                </a:cubicBezTo>
                <a:cubicBezTo>
                  <a:pt x="117" y="367"/>
                  <a:pt x="140" y="347"/>
                  <a:pt x="140" y="347"/>
                </a:cubicBezTo>
                <a:cubicBezTo>
                  <a:pt x="140" y="347"/>
                  <a:pt x="135" y="334"/>
                  <a:pt x="127" y="343"/>
                </a:cubicBezTo>
                <a:cubicBezTo>
                  <a:pt x="118" y="351"/>
                  <a:pt x="104" y="378"/>
                  <a:pt x="91" y="385"/>
                </a:cubicBezTo>
                <a:cubicBezTo>
                  <a:pt x="89" y="386"/>
                  <a:pt x="86" y="387"/>
                  <a:pt x="84" y="387"/>
                </a:cubicBezTo>
                <a:cubicBezTo>
                  <a:pt x="84" y="345"/>
                  <a:pt x="84" y="345"/>
                  <a:pt x="84" y="345"/>
                </a:cubicBezTo>
                <a:cubicBezTo>
                  <a:pt x="97" y="344"/>
                  <a:pt x="114" y="341"/>
                  <a:pt x="114" y="341"/>
                </a:cubicBezTo>
                <a:cubicBezTo>
                  <a:pt x="123" y="336"/>
                  <a:pt x="123" y="336"/>
                  <a:pt x="123" y="336"/>
                </a:cubicBezTo>
                <a:cubicBezTo>
                  <a:pt x="123" y="336"/>
                  <a:pt x="104" y="340"/>
                  <a:pt x="84" y="340"/>
                </a:cubicBezTo>
                <a:cubicBezTo>
                  <a:pt x="84" y="288"/>
                  <a:pt x="84" y="288"/>
                  <a:pt x="84" y="288"/>
                </a:cubicBezTo>
                <a:cubicBezTo>
                  <a:pt x="85" y="288"/>
                  <a:pt x="86" y="288"/>
                  <a:pt x="86" y="288"/>
                </a:cubicBezTo>
                <a:cubicBezTo>
                  <a:pt x="100" y="291"/>
                  <a:pt x="113" y="294"/>
                  <a:pt x="119" y="305"/>
                </a:cubicBezTo>
                <a:cubicBezTo>
                  <a:pt x="126" y="315"/>
                  <a:pt x="128" y="326"/>
                  <a:pt x="131" y="328"/>
                </a:cubicBezTo>
                <a:cubicBezTo>
                  <a:pt x="133" y="329"/>
                  <a:pt x="138" y="331"/>
                  <a:pt x="141" y="331"/>
                </a:cubicBezTo>
                <a:close/>
                <a:moveTo>
                  <a:pt x="84" y="288"/>
                </a:moveTo>
                <a:cubicBezTo>
                  <a:pt x="71" y="286"/>
                  <a:pt x="53" y="291"/>
                  <a:pt x="52" y="291"/>
                </a:cubicBezTo>
                <a:cubicBezTo>
                  <a:pt x="50" y="291"/>
                  <a:pt x="42" y="283"/>
                  <a:pt x="42" y="283"/>
                </a:cubicBezTo>
                <a:cubicBezTo>
                  <a:pt x="42" y="283"/>
                  <a:pt x="43" y="286"/>
                  <a:pt x="46" y="290"/>
                </a:cubicBezTo>
                <a:cubicBezTo>
                  <a:pt x="48" y="294"/>
                  <a:pt x="54" y="300"/>
                  <a:pt x="59" y="302"/>
                </a:cubicBezTo>
                <a:cubicBezTo>
                  <a:pt x="63" y="304"/>
                  <a:pt x="81" y="314"/>
                  <a:pt x="81" y="314"/>
                </a:cubicBezTo>
                <a:cubicBezTo>
                  <a:pt x="81" y="314"/>
                  <a:pt x="74" y="313"/>
                  <a:pt x="73" y="313"/>
                </a:cubicBezTo>
                <a:cubicBezTo>
                  <a:pt x="73" y="313"/>
                  <a:pt x="56" y="314"/>
                  <a:pt x="48" y="316"/>
                </a:cubicBezTo>
                <a:cubicBezTo>
                  <a:pt x="40" y="318"/>
                  <a:pt x="35" y="324"/>
                  <a:pt x="33" y="329"/>
                </a:cubicBezTo>
                <a:cubicBezTo>
                  <a:pt x="31" y="334"/>
                  <a:pt x="25" y="335"/>
                  <a:pt x="20" y="335"/>
                </a:cubicBezTo>
                <a:cubicBezTo>
                  <a:pt x="10" y="336"/>
                  <a:pt x="4" y="327"/>
                  <a:pt x="8" y="318"/>
                </a:cubicBezTo>
                <a:cubicBezTo>
                  <a:pt x="9" y="314"/>
                  <a:pt x="11" y="311"/>
                  <a:pt x="11" y="311"/>
                </a:cubicBezTo>
                <a:cubicBezTo>
                  <a:pt x="11" y="311"/>
                  <a:pt x="15" y="313"/>
                  <a:pt x="18" y="312"/>
                </a:cubicBezTo>
                <a:cubicBezTo>
                  <a:pt x="21" y="312"/>
                  <a:pt x="22" y="311"/>
                  <a:pt x="21" y="305"/>
                </a:cubicBezTo>
                <a:cubicBezTo>
                  <a:pt x="19" y="299"/>
                  <a:pt x="12" y="302"/>
                  <a:pt x="10" y="304"/>
                </a:cubicBezTo>
                <a:cubicBezTo>
                  <a:pt x="8" y="307"/>
                  <a:pt x="9" y="310"/>
                  <a:pt x="9" y="310"/>
                </a:cubicBezTo>
                <a:cubicBezTo>
                  <a:pt x="0" y="319"/>
                  <a:pt x="3" y="336"/>
                  <a:pt x="19" y="338"/>
                </a:cubicBezTo>
                <a:cubicBezTo>
                  <a:pt x="19" y="338"/>
                  <a:pt x="19" y="340"/>
                  <a:pt x="25" y="347"/>
                </a:cubicBezTo>
                <a:cubicBezTo>
                  <a:pt x="42" y="369"/>
                  <a:pt x="61" y="356"/>
                  <a:pt x="76" y="365"/>
                </a:cubicBezTo>
                <a:cubicBezTo>
                  <a:pt x="78" y="365"/>
                  <a:pt x="78" y="366"/>
                  <a:pt x="78" y="367"/>
                </a:cubicBezTo>
                <a:cubicBezTo>
                  <a:pt x="75" y="373"/>
                  <a:pt x="64" y="371"/>
                  <a:pt x="55" y="374"/>
                </a:cubicBezTo>
                <a:cubicBezTo>
                  <a:pt x="47" y="376"/>
                  <a:pt x="48" y="388"/>
                  <a:pt x="48" y="388"/>
                </a:cubicBezTo>
                <a:cubicBezTo>
                  <a:pt x="48" y="388"/>
                  <a:pt x="53" y="382"/>
                  <a:pt x="60" y="384"/>
                </a:cubicBezTo>
                <a:cubicBezTo>
                  <a:pt x="65" y="385"/>
                  <a:pt x="74" y="390"/>
                  <a:pt x="84" y="387"/>
                </a:cubicBezTo>
                <a:cubicBezTo>
                  <a:pt x="84" y="345"/>
                  <a:pt x="84" y="345"/>
                  <a:pt x="84" y="345"/>
                </a:cubicBezTo>
                <a:cubicBezTo>
                  <a:pt x="82" y="345"/>
                  <a:pt x="81" y="345"/>
                  <a:pt x="79" y="346"/>
                </a:cubicBezTo>
                <a:cubicBezTo>
                  <a:pt x="66" y="346"/>
                  <a:pt x="46" y="340"/>
                  <a:pt x="46" y="340"/>
                </a:cubicBezTo>
                <a:cubicBezTo>
                  <a:pt x="46" y="340"/>
                  <a:pt x="59" y="340"/>
                  <a:pt x="80" y="340"/>
                </a:cubicBezTo>
                <a:cubicBezTo>
                  <a:pt x="82" y="340"/>
                  <a:pt x="83" y="340"/>
                  <a:pt x="84" y="340"/>
                </a:cubicBezTo>
                <a:lnTo>
                  <a:pt x="84" y="288"/>
                </a:lnTo>
                <a:close/>
              </a:path>
            </a:pathLst>
          </a:custGeom>
          <a:gradFill rotWithShape="1">
            <a:gsLst>
              <a:gs pos="0">
                <a:srgbClr val="FF99CC"/>
              </a:gs>
              <a:gs pos="50000">
                <a:schemeClr val="bg1"/>
              </a:gs>
              <a:gs pos="100000">
                <a:srgbClr val="FF99CC"/>
              </a:gs>
            </a:gsLst>
            <a:lin ang="2700000" scaled="1"/>
          </a:gradFill>
          <a:ln w="9525">
            <a:noFill/>
            <a:rou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82" name="矩形 1黄色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99CC">
              <a:alpha val="17999"/>
            </a:srgbClr>
          </a:solidFill>
          <a:ln w="25400" algn="ctr">
            <a:noFill/>
            <a:miter lim="800000"/>
          </a:ln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7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8" name="Freeform 1281"/>
          <p:cNvSpPr>
            <a:spLocks noEditPoints="1"/>
          </p:cNvSpPr>
          <p:nvPr/>
        </p:nvSpPr>
        <p:spPr>
          <a:xfrm>
            <a:off x="0" y="20638"/>
            <a:ext cx="925513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2" y="438783"/>
              </a:cxn>
              <a:cxn ang="0">
                <a:pos x="588282" y="457535"/>
              </a:cxn>
              <a:cxn ang="0">
                <a:pos x="865561" y="603796"/>
              </a:cxn>
              <a:cxn ang="0">
                <a:pos x="884296" y="570043"/>
              </a:cxn>
              <a:cxn ang="0">
                <a:pos x="906778" y="525040"/>
              </a:cxn>
              <a:cxn ang="0">
                <a:pos x="689451" y="270021"/>
              </a:cxn>
              <a:cxn ang="0">
                <a:pos x="678210" y="150011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2"/>
              </a:cxn>
              <a:cxn ang="0">
                <a:pos x="513341" y="266270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6"/>
              </a:cxn>
              <a:cxn ang="0">
                <a:pos x="457136" y="375028"/>
              </a:cxn>
              <a:cxn ang="0">
                <a:pos x="588282" y="566293"/>
              </a:cxn>
              <a:cxn ang="0">
                <a:pos x="494606" y="356277"/>
              </a:cxn>
              <a:cxn ang="0">
                <a:pos x="588282" y="318774"/>
              </a:cxn>
              <a:cxn ang="0">
                <a:pos x="475871" y="491287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90" y="423782"/>
              </a:cxn>
              <a:cxn ang="0">
                <a:pos x="318496" y="678802"/>
              </a:cxn>
              <a:cxn ang="0">
                <a:pos x="382196" y="675051"/>
              </a:cxn>
              <a:cxn ang="0">
                <a:pos x="400931" y="712554"/>
              </a:cxn>
              <a:cxn ang="0">
                <a:pos x="427160" y="412531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4705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9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607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10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3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4" name="Freeform 1281"/>
          <p:cNvSpPr>
            <a:spLocks noEditPoints="1"/>
          </p:cNvSpPr>
          <p:nvPr/>
        </p:nvSpPr>
        <p:spPr>
          <a:xfrm>
            <a:off x="0" y="20638"/>
            <a:ext cx="925513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2" y="438783"/>
              </a:cxn>
              <a:cxn ang="0">
                <a:pos x="588282" y="457535"/>
              </a:cxn>
              <a:cxn ang="0">
                <a:pos x="865561" y="603796"/>
              </a:cxn>
              <a:cxn ang="0">
                <a:pos x="884296" y="570043"/>
              </a:cxn>
              <a:cxn ang="0">
                <a:pos x="906778" y="525040"/>
              </a:cxn>
              <a:cxn ang="0">
                <a:pos x="689451" y="270021"/>
              </a:cxn>
              <a:cxn ang="0">
                <a:pos x="678210" y="150011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2"/>
              </a:cxn>
              <a:cxn ang="0">
                <a:pos x="513341" y="266270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6"/>
              </a:cxn>
              <a:cxn ang="0">
                <a:pos x="457136" y="375028"/>
              </a:cxn>
              <a:cxn ang="0">
                <a:pos x="588282" y="566293"/>
              </a:cxn>
              <a:cxn ang="0">
                <a:pos x="494606" y="356277"/>
              </a:cxn>
              <a:cxn ang="0">
                <a:pos x="588282" y="318774"/>
              </a:cxn>
              <a:cxn ang="0">
                <a:pos x="475871" y="491287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90" y="423782"/>
              </a:cxn>
              <a:cxn ang="0">
                <a:pos x="318496" y="678802"/>
              </a:cxn>
              <a:cxn ang="0">
                <a:pos x="382196" y="675051"/>
              </a:cxn>
              <a:cxn ang="0">
                <a:pos x="400931" y="712554"/>
              </a:cxn>
              <a:cxn ang="0">
                <a:pos x="427160" y="412531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4705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5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6" name="Freeform 1281"/>
          <p:cNvSpPr>
            <a:spLocks noEditPoints="1"/>
          </p:cNvSpPr>
          <p:nvPr/>
        </p:nvSpPr>
        <p:spPr>
          <a:xfrm>
            <a:off x="12700" y="0"/>
            <a:ext cx="925513" cy="817563"/>
          </a:xfrm>
          <a:custGeom>
            <a:avLst/>
            <a:gdLst/>
            <a:ahLst/>
            <a:cxnLst>
              <a:cxn ang="0">
                <a:pos x="768138" y="345027"/>
              </a:cxn>
              <a:cxn ang="0">
                <a:pos x="588282" y="438784"/>
              </a:cxn>
              <a:cxn ang="0">
                <a:pos x="588282" y="457535"/>
              </a:cxn>
              <a:cxn ang="0">
                <a:pos x="865561" y="603797"/>
              </a:cxn>
              <a:cxn ang="0">
                <a:pos x="884296" y="570044"/>
              </a:cxn>
              <a:cxn ang="0">
                <a:pos x="906778" y="525041"/>
              </a:cxn>
              <a:cxn ang="0">
                <a:pos x="689451" y="270021"/>
              </a:cxn>
              <a:cxn ang="0">
                <a:pos x="678210" y="150012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3"/>
              </a:cxn>
              <a:cxn ang="0">
                <a:pos x="513341" y="266271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7"/>
              </a:cxn>
              <a:cxn ang="0">
                <a:pos x="457136" y="375029"/>
              </a:cxn>
              <a:cxn ang="0">
                <a:pos x="588282" y="566294"/>
              </a:cxn>
              <a:cxn ang="0">
                <a:pos x="494606" y="356277"/>
              </a:cxn>
              <a:cxn ang="0">
                <a:pos x="588282" y="318775"/>
              </a:cxn>
              <a:cxn ang="0">
                <a:pos x="475871" y="491288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9"/>
              </a:cxn>
              <a:cxn ang="0">
                <a:pos x="314749" y="408782"/>
              </a:cxn>
              <a:cxn ang="0">
                <a:pos x="389690" y="423783"/>
              </a:cxn>
              <a:cxn ang="0">
                <a:pos x="318496" y="678802"/>
              </a:cxn>
              <a:cxn ang="0">
                <a:pos x="382196" y="675052"/>
              </a:cxn>
              <a:cxn ang="0">
                <a:pos x="400931" y="712555"/>
              </a:cxn>
              <a:cxn ang="0">
                <a:pos x="427160" y="412532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8"/>
              </a:cxn>
              <a:cxn ang="0">
                <a:pos x="314749" y="375029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1"/>
              </a:cxn>
              <a:cxn ang="0">
                <a:pos x="217327" y="506289"/>
              </a:cxn>
              <a:cxn ang="0">
                <a:pos x="206086" y="731306"/>
              </a:cxn>
              <a:cxn ang="0">
                <a:pos x="292267" y="813813"/>
              </a:cxn>
              <a:cxn ang="0">
                <a:pos x="273532" y="798812"/>
              </a:cxn>
              <a:cxn ang="0">
                <a:pos x="254797" y="705054"/>
              </a:cxn>
              <a:cxn ang="0">
                <a:pos x="303508" y="543792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8685" name="WordArt 6"/>
          <p:cNvSpPr>
            <a:spLocks noTextEdit="1"/>
          </p:cNvSpPr>
          <p:nvPr/>
        </p:nvSpPr>
        <p:spPr>
          <a:xfrm flipV="1">
            <a:off x="3733800" y="3282950"/>
            <a:ext cx="1692275" cy="227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3600">
                <a:gradFill rotWithShape="1">
                  <a:gsLst>
                    <a:gs pos="0">
                      <a:srgbClr val="BBE0E3">
                        <a:alpha val="0"/>
                      </a:srgbClr>
                    </a:gs>
                    <a:gs pos="100000">
                      <a:srgbClr val="E8F5F6">
                        <a:alpha val="32001"/>
                      </a:srgbClr>
                    </a:gs>
                  </a:gsLst>
                  <a:lin ang="5400000" scaled="1"/>
                  <a:tileRect/>
                </a:gradFill>
                <a:latin typeface="华文中宋" panose="02010600040101010101" charset="-122"/>
                <a:ea typeface="华文中宋" panose="02010600040101010101" charset="-122"/>
              </a:rPr>
              <a:t>易水寒江雪敬奉</a:t>
            </a:r>
            <a:endParaRPr lang="zh-CN" altLang="en-US" sz="3600">
              <a:gradFill rotWithShape="1">
                <a:gsLst>
                  <a:gs pos="0">
                    <a:srgbClr val="BBE0E3">
                      <a:alpha val="0"/>
                    </a:srgbClr>
                  </a:gs>
                  <a:gs pos="100000">
                    <a:srgbClr val="E8F5F6">
                      <a:alpha val="32001"/>
                    </a:srgbClr>
                  </a:gs>
                </a:gsLst>
                <a:lin ang="5400000" scaled="1"/>
                <a:tileRect/>
              </a:gradFill>
              <a:latin typeface="华文中宋" panose="02010600040101010101" charset="-122"/>
              <a:ea typeface="华文中宋" panose="02010600040101010101" charset="-122"/>
            </a:endParaRPr>
          </a:p>
        </p:txBody>
      </p:sp>
      <p:sp>
        <p:nvSpPr>
          <p:cNvPr id="28686" name="副标题 45071"/>
          <p:cNvSpPr>
            <a:spLocks noGrp="1"/>
          </p:cNvSpPr>
          <p:nvPr>
            <p:ph type="subTitle" idx="4294967295"/>
          </p:nvPr>
        </p:nvSpPr>
        <p:spPr>
          <a:xfrm>
            <a:off x="381000" y="914400"/>
            <a:ext cx="8229600" cy="5562600"/>
          </a:xfrm>
          <a:ln/>
        </p:spPr>
        <p:txBody>
          <a:bodyPr anchor="t" anchorCtr="0"/>
          <a:lstStyle>
            <a:lvl1pPr marL="0" lvl="0" indent="0" algn="ctr">
              <a:buClrTx/>
              <a:buSzTx/>
              <a:buFontTx/>
              <a:defRPr/>
            </a:lvl1pPr>
            <a:lvl2pPr marL="457200" lvl="1" indent="0" algn="ctr">
              <a:buClrTx/>
              <a:buSzTx/>
              <a:buFontTx/>
              <a:defRPr/>
            </a:lvl2pPr>
            <a:lvl3pPr marL="914400" lvl="2" indent="0" algn="ctr">
              <a:buClrTx/>
              <a:buSzTx/>
              <a:buFontTx/>
              <a:defRPr/>
            </a:lvl3pPr>
            <a:lvl4pPr marL="1371600" lvl="3" indent="0" algn="ctr">
              <a:buClrTx/>
              <a:buSzTx/>
              <a:buFontTx/>
              <a:defRPr/>
            </a:lvl4pPr>
            <a:lvl5pPr marL="1828800" lvl="4" indent="0" algn="ctr">
              <a:buClrTx/>
              <a:buSzTx/>
              <a:buFontTx/>
              <a:defRPr/>
            </a:lvl5pPr>
          </a:lstStyle>
          <a:p>
            <a:pPr marL="0" lvl="0" indent="0" algn="just">
              <a:buClrTx/>
              <a:buSzTx/>
              <a:buFontTx/>
              <a:buNone/>
            </a:pPr>
            <a:r>
              <a:rPr lang="zh-CN" altLang="en-US" sz="4000" b="1" dirty="0"/>
              <a:t>未成年工特殊劳动保护</a:t>
            </a:r>
            <a:r>
              <a:rPr lang="zh-CN" altLang="en-US" sz="3600" dirty="0"/>
              <a:t>	</a:t>
            </a:r>
            <a:endParaRPr lang="zh-CN" altLang="en-US" sz="3600" dirty="0"/>
          </a:p>
          <a:p>
            <a:pPr marL="0" lvl="0" indent="0" algn="just">
              <a:buClrTx/>
              <a:buSzTx/>
              <a:buFontTx/>
              <a:buNone/>
            </a:pPr>
            <a:r>
              <a:rPr lang="zh-CN" altLang="en-US" sz="3600" b="1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</a:rPr>
              <a:t>（一）未成年工禁忌从事的劳动	</a:t>
            </a:r>
            <a:endParaRPr lang="zh-CN" altLang="en-US" sz="3600" b="1" dirty="0">
              <a:solidFill>
                <a:srgbClr val="0033CC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0" lvl="0" indent="0" algn="just">
              <a:buClrTx/>
              <a:buSzTx/>
              <a:buFontTx/>
              <a:buNone/>
            </a:pPr>
            <a:endParaRPr lang="zh-CN" altLang="en-US" sz="3600" b="1" dirty="0">
              <a:solidFill>
                <a:srgbClr val="0033CC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0" lvl="0" indent="0" algn="just">
              <a:buClrTx/>
              <a:buSzTx/>
              <a:buFontTx/>
              <a:buNone/>
            </a:pPr>
            <a:r>
              <a:rPr lang="zh-CN" altLang="en-US" sz="3600" b="1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</a:rPr>
              <a:t>（二）对未成年工进行定期健康检查	</a:t>
            </a:r>
            <a:endParaRPr lang="zh-CN" altLang="en-US" sz="3600" b="1" dirty="0">
              <a:solidFill>
                <a:srgbClr val="0033CC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0" lvl="0" indent="0" algn="just">
              <a:buClrTx/>
              <a:buSzTx/>
              <a:buFontTx/>
              <a:buNone/>
            </a:pPr>
            <a:r>
              <a:rPr lang="zh-CN" altLang="en-US" sz="3600" b="1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</a:rPr>
              <a:t>（三）特殊保护实行登记制度</a:t>
            </a:r>
            <a:r>
              <a:rPr lang="zh-CN" altLang="en-US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</a:rPr>
              <a:t>（招收使用未成年工的，须县级以上的劳动行政部门登记）</a:t>
            </a:r>
            <a:r>
              <a:rPr lang="zh-CN" altLang="en-US" b="1" dirty="0">
                <a:solidFill>
                  <a:srgbClr val="D62406"/>
                </a:solidFill>
              </a:rPr>
              <a:t>	</a:t>
            </a:r>
            <a:endParaRPr lang="zh-CN" altLang="en-US" b="1" dirty="0">
              <a:solidFill>
                <a:srgbClr val="D62406"/>
              </a:solidFill>
            </a:endParaRPr>
          </a:p>
          <a:p>
            <a:pPr marL="0" lvl="0" indent="0" algn="ctr">
              <a:buClrTx/>
              <a:buSzTx/>
              <a:buFontTx/>
              <a:buNone/>
            </a:pPr>
            <a:endParaRPr lang="zh-CN" altLang="en-US" b="1" dirty="0">
              <a:solidFill>
                <a:srgbClr val="D62406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9" fill="hold" grpId="0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3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accel="50000" decel="50000" fill="hold" grpId="1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0 0 C -0.01632 0.03608 -0.03264 0.07216 -0.03281 0.10222 C -0.03299 0.13228 -0.01719 0.15055 -0.00139 0.18062 C 0.01441 0.21068 0.04809 0.24052 0.06163 0.28284 C 0.07517 0.32516 0.08438 0.36494 0.07951 0.43432 C 0.07465 0.5037 0.04097 0.64061 0.03281 0.69889 C 0.02465 0.75717 0.02743 0.77081 0.03021 0.78469 " pathEditMode="relative" ptsTypes="aaaaaaA">
                                      <p:cBhvr>
                                        <p:cTn id="15" dur="6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6" presetClass="emph" presetSubtype="0" repeatCount="indefinite" fill="hold" grpId="2" nodeType="withEffect">
                                  <p:stCondLst>
                                    <p:cond delay="9800"/>
                                  </p:stCondLst>
                                  <p:childTnLst>
                                    <p:animScale>
                                      <p:cBhvr>
                                        <p:cTn id="17" dur="6000" fill="hold"/>
                                        <p:tgtEl>
                                          <p:spTgt spid="104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8" presetClass="emph" presetSubtype="0" repeatCount="indefinite" fill="hold" grpId="3" nodeType="withEffect">
                                  <p:stCondLst>
                                    <p:cond delay="9800"/>
                                  </p:stCondLst>
                                  <p:childTnLst>
                                    <p:animRot by="10800000">
                                      <p:cBhvr>
                                        <p:cTn id="19" dur="6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0" presetClass="path" presetSubtype="0" repeatCount="indefinite" accel="50000" decel="50000" fill="hold" grpId="0" nodeType="withEffect">
                                  <p:stCondLst>
                                    <p:cond delay="12300"/>
                                  </p:stCondLst>
                                  <p:childTnLst>
                                    <p:animMotion origin="layout" path="M -3.05556E-6 -3.64477E-6 C -0.00885 0.05296 -0.01771 0.10592 -0.01771 0.15981 C -0.01771 0.21346 -0.0085 0.26573 -3.05556E-6 0.32332 C 0.00851 0.38067 0.0099 0.44149 0.03299 0.50394 C 0.05608 0.56661 0.11893 0.64801 0.13837 0.6982 C 0.15782 0.74838 0.15 0.78816 0.14931 0.80458 " pathEditMode="relative" rAng="0" ptsTypes="aaaaaA">
                                      <p:cBhvr>
                                        <p:cTn id="24" dur="5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0" y="4020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Scale>
                                      <p:cBhvr>
                                        <p:cTn id="26" dur="5500" fill="hold"/>
                                        <p:tgtEl>
                                          <p:spTgt spid="107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Rot by="-5400000">
                                      <p:cBhvr>
                                        <p:cTn id="28" dur="5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accel="50000" decel="50000" fill="hold" grpId="0" nodeType="withEffect">
                                  <p:stCondLst>
                                    <p:cond delay="13400"/>
                                  </p:stCondLst>
                                  <p:childTnLst>
                                    <p:animMotion origin="layout" path="M 0 0 C 0.01805 0.06637 0.03611 0.13298 0.03698 0.23173 C 0.03785 0.33048 0.02448 0.49561 0.00538 0.59297 C -0.01372 0.69033 -0.06215 0.7759 -0.07813 0.81568 C -0.0941 0.85546 -0.09149 0.82817 -0.09045 0.8321 " pathEditMode="relative" ptsTypes="aaaaA">
                                      <p:cBhvr>
                                        <p:cTn id="33" dur="4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Scale>
                                      <p:cBhvr>
                                        <p:cTn id="35" dur="4500" fill="hold"/>
                                        <p:tgtEl>
                                          <p:spTgt spid="108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8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Rot by="-10800000">
                                      <p:cBhvr>
                                        <p:cTn id="37" dur="4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0" presetClass="path" presetSubtype="0" repeatCount="indefinite" accel="50000" decel="50000" fill="hold" grpId="0" nodeType="withEffect">
                                  <p:stCondLst>
                                    <p:cond delay="14200"/>
                                  </p:stCondLst>
                                  <p:childTnLst>
                                    <p:animMotion origin="layout" path="M 2.5E-6 3.9593E-6 C 0.00139 0.07076 0.00278 0.14176 2.5E-6 0.19495 C -0.00278 0.24815 -0.00712 0.27428 -0.0165 0.31845 C -0.02587 0.36285 -0.05139 0.40333 -0.05625 0.46114 C -0.06111 0.51919 -0.05747 0.60522 -0.04531 0.66605 C -0.03316 0.7271 0.00416 0.80203 0.01632 0.82655 " pathEditMode="relative" rAng="0" ptsTypes="aaaaaA">
                                      <p:cBhvr>
                                        <p:cTn id="42" dur="5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0" y="4130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6" presetClass="emph" presetSubtype="0" repeatCount="indefinite" fill="hold" nodeType="withEffect">
                                  <p:stCondLst>
                                    <p:cond delay="14200"/>
                                  </p:stCondLst>
                                  <p:childTnLst>
                                    <p:animScale>
                                      <p:cBhvr>
                                        <p:cTn id="44" dur="5000" fill="hold"/>
                                        <p:tgtEl>
                                          <p:spTgt spid="109"/>
                                        </p:tgtEl>
                                      </p:cBhvr>
                                      <p:by x="35000" y="35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8" presetClass="emph" presetSubtype="0" repeatCount="indefinite" fill="hold" nodeType="withEffect">
                                  <p:stCondLst>
                                    <p:cond delay="14200"/>
                                  </p:stCondLst>
                                  <p:childTnLst>
                                    <p:animRot by="-10800000">
                                      <p:cBhvr>
                                        <p:cTn id="46" dur="5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51" dur="7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53" dur="7000" fill="hold"/>
                                        <p:tgtEl>
                                          <p:spTgt spid="110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55" dur="7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6" presetID="18" presetClass="entr" presetSubtype="9" fill="hold" grpId="0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5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0" presetClass="path" presetSubtype="0" repeatCount="indefinite" accel="50000" decel="50000" fill="hold" grpId="1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0 0 C -0.01632 0.03608 -0.03264 0.07216 -0.03281 0.10222 C -0.03299 0.13228 -0.01719 0.15055 -0.00139 0.18062 C 0.01441 0.21068 0.04809 0.24052 0.06163 0.28284 C 0.07517 0.32516 0.08438 0.36494 0.07951 0.43432 C 0.07465 0.5037 0.04097 0.64061 0.03281 0.69889 C 0.02465 0.75717 0.02743 0.77081 0.03021 0.78469 " pathEditMode="relative" ptsTypes="aaaaaaA">
                                      <p:cBhvr>
                                        <p:cTn id="60" dur="6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1" presetID="6" presetClass="emph" presetSubtype="0" repeatCount="indefinite" fill="hold" grpId="2" nodeType="withEffect">
                                  <p:stCondLst>
                                    <p:cond delay="9800"/>
                                  </p:stCondLst>
                                  <p:childTnLst>
                                    <p:animScale>
                                      <p:cBhvr>
                                        <p:cTn id="62" dur="6000" fill="hold"/>
                                        <p:tgtEl>
                                          <p:spTgt spid="2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8" presetClass="emph" presetSubtype="0" repeatCount="indefinite" fill="hold" grpId="3" nodeType="withEffect">
                                  <p:stCondLst>
                                    <p:cond delay="9800"/>
                                  </p:stCondLst>
                                  <p:childTnLst>
                                    <p:animRot by="10800000">
                                      <p:cBhvr>
                                        <p:cTn id="64" dur="6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0" presetClass="path" presetSubtype="0" repeatCount="indefinite" accel="50000" decel="50000" fill="hold" grpId="0" nodeType="withEffect">
                                  <p:stCondLst>
                                    <p:cond delay="12300"/>
                                  </p:stCondLst>
                                  <p:childTnLst>
                                    <p:animMotion origin="layout" path="M -3.05556E-6 -3.64477E-6 C -0.00885 0.05296 -0.01771 0.10592 -0.01771 0.15981 C -0.01771 0.21346 -0.0085 0.26573 -3.05556E-6 0.32332 C 0.00851 0.38067 0.0099 0.44149 0.03299 0.50394 C 0.05608 0.56661 0.11893 0.64801 0.13837 0.6982 C 0.15782 0.74838 0.15 0.78816 0.14931 0.80458 " pathEditMode="relative" rAng="0" ptsTypes="aaaaaA">
                                      <p:cBhvr>
                                        <p:cTn id="69" dur="5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0" y="40200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6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Scale>
                                      <p:cBhvr>
                                        <p:cTn id="71" dur="5500" fill="hold"/>
                                        <p:tgtEl>
                                          <p:spTgt spid="3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72" presetID="8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Rot by="-5400000">
                                      <p:cBhvr>
                                        <p:cTn id="73" dur="5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0" presetClass="path" presetSubtype="0" repeatCount="indefinite" accel="50000" decel="50000" fill="hold" grpId="0" nodeType="withEffect">
                                  <p:stCondLst>
                                    <p:cond delay="13400"/>
                                  </p:stCondLst>
                                  <p:childTnLst>
                                    <p:animMotion origin="layout" path="M 0 0 C 0.01805 0.06637 0.03611 0.13298 0.03698 0.23173 C 0.03785 0.33048 0.02448 0.49561 0.00538 0.59297 C -0.01372 0.69033 -0.06215 0.7759 -0.07813 0.81568 C -0.0941 0.85546 -0.09149 0.82817 -0.09045 0.8321 " pathEditMode="relative" ptsTypes="aaaaA">
                                      <p:cBhvr>
                                        <p:cTn id="78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9" presetID="6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Scale>
                                      <p:cBhvr>
                                        <p:cTn id="80" dur="4500" fill="hold"/>
                                        <p:tgtEl>
                                          <p:spTgt spid="4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8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Rot by="-10800000">
                                      <p:cBhvr>
                                        <p:cTn id="82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87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89" dur="7000" fill="hold"/>
                                        <p:tgtEl>
                                          <p:spTgt spid="5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91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96" dur="7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98" dur="7000" fill="hold"/>
                                        <p:tgtEl>
                                          <p:spTgt spid="6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99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100" dur="7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282" grpId="0" animBg="1"/>
      <p:bldP spid="104" grpId="0" animBg="1"/>
      <p:bldP spid="104" grpId="1" animBg="1"/>
      <p:bldP spid="104" grpId="2" animBg="1"/>
      <p:bldP spid="104" grpId="3" animBg="1"/>
      <p:bldP spid="107" grpId="0" animBg="1"/>
      <p:bldP spid="108" grpId="0" animBg="1"/>
      <p:bldP spid="109" grpId="0" animBg="1"/>
      <p:bldP spid="110" grpId="0" animBg="1"/>
      <p:bldP spid="2" grpId="0" animBg="1"/>
      <p:bldP spid="2" grpId="1" animBg="1"/>
      <p:bldP spid="2" grpId="2" animBg="1"/>
      <p:bldP spid="2" grpId="3" animBg="1"/>
      <p:bldP spid="3" grpId="0" animBg="1"/>
      <p:bldP spid="4" grpId="0" animBg="1"/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9" name="Freeform 1276"/>
          <p:cNvSpPr>
            <a:spLocks noEditPoints="1"/>
          </p:cNvSpPr>
          <p:nvPr/>
        </p:nvSpPr>
        <p:spPr bwMode="auto">
          <a:xfrm>
            <a:off x="0" y="-630237"/>
            <a:ext cx="2070100" cy="1544638"/>
          </a:xfrm>
          <a:custGeom>
            <a:avLst/>
            <a:gdLst>
              <a:gd name="T0" fmla="*/ 537 w 642"/>
              <a:gd name="T1" fmla="*/ 283 h 479"/>
              <a:gd name="T2" fmla="*/ 623 w 642"/>
              <a:gd name="T3" fmla="*/ 188 h 479"/>
              <a:gd name="T4" fmla="*/ 628 w 642"/>
              <a:gd name="T5" fmla="*/ 120 h 479"/>
              <a:gd name="T6" fmla="*/ 635 w 642"/>
              <a:gd name="T7" fmla="*/ 132 h 479"/>
              <a:gd name="T8" fmla="*/ 524 w 642"/>
              <a:gd name="T9" fmla="*/ 162 h 479"/>
              <a:gd name="T10" fmla="*/ 524 w 642"/>
              <a:gd name="T11" fmla="*/ 157 h 479"/>
              <a:gd name="T12" fmla="*/ 524 w 642"/>
              <a:gd name="T13" fmla="*/ 157 h 479"/>
              <a:gd name="T14" fmla="*/ 524 w 642"/>
              <a:gd name="T15" fmla="*/ 435 h 479"/>
              <a:gd name="T16" fmla="*/ 497 w 642"/>
              <a:gd name="T17" fmla="*/ 353 h 479"/>
              <a:gd name="T18" fmla="*/ 524 w 642"/>
              <a:gd name="T19" fmla="*/ 116 h 479"/>
              <a:gd name="T20" fmla="*/ 494 w 642"/>
              <a:gd name="T21" fmla="*/ 223 h 479"/>
              <a:gd name="T22" fmla="*/ 400 w 642"/>
              <a:gd name="T23" fmla="*/ 460 h 479"/>
              <a:gd name="T24" fmla="*/ 393 w 642"/>
              <a:gd name="T25" fmla="*/ 452 h 479"/>
              <a:gd name="T26" fmla="*/ 399 w 642"/>
              <a:gd name="T27" fmla="*/ 144 h 479"/>
              <a:gd name="T28" fmla="*/ 424 w 642"/>
              <a:gd name="T29" fmla="*/ 228 h 479"/>
              <a:gd name="T30" fmla="*/ 455 w 642"/>
              <a:gd name="T31" fmla="*/ 255 h 479"/>
              <a:gd name="T32" fmla="*/ 448 w 642"/>
              <a:gd name="T33" fmla="*/ 443 h 479"/>
              <a:gd name="T34" fmla="*/ 352 w 642"/>
              <a:gd name="T35" fmla="*/ 206 h 479"/>
              <a:gd name="T36" fmla="*/ 357 w 642"/>
              <a:gd name="T37" fmla="*/ 264 h 479"/>
              <a:gd name="T38" fmla="*/ 388 w 642"/>
              <a:gd name="T39" fmla="*/ 134 h 479"/>
              <a:gd name="T40" fmla="*/ 353 w 642"/>
              <a:gd name="T41" fmla="*/ 28 h 479"/>
              <a:gd name="T42" fmla="*/ 341 w 642"/>
              <a:gd name="T43" fmla="*/ 438 h 479"/>
              <a:gd name="T44" fmla="*/ 388 w 642"/>
              <a:gd name="T45" fmla="*/ 448 h 479"/>
              <a:gd name="T46" fmla="*/ 370 w 642"/>
              <a:gd name="T47" fmla="*/ 439 h 479"/>
              <a:gd name="T48" fmla="*/ 297 w 642"/>
              <a:gd name="T49" fmla="*/ 127 h 479"/>
              <a:gd name="T50" fmla="*/ 319 w 642"/>
              <a:gd name="T51" fmla="*/ 36 h 479"/>
              <a:gd name="T52" fmla="*/ 337 w 642"/>
              <a:gd name="T53" fmla="*/ 234 h 479"/>
              <a:gd name="T54" fmla="*/ 341 w 642"/>
              <a:gd name="T55" fmla="*/ 359 h 479"/>
              <a:gd name="T56" fmla="*/ 276 w 642"/>
              <a:gd name="T57" fmla="*/ 288 h 479"/>
              <a:gd name="T58" fmla="*/ 341 w 642"/>
              <a:gd name="T59" fmla="*/ 404 h 479"/>
              <a:gd name="T60" fmla="*/ 335 w 642"/>
              <a:gd name="T61" fmla="*/ 445 h 479"/>
              <a:gd name="T62" fmla="*/ 214 w 642"/>
              <a:gd name="T63" fmla="*/ 265 h 479"/>
              <a:gd name="T64" fmla="*/ 207 w 642"/>
              <a:gd name="T65" fmla="*/ 319 h 479"/>
              <a:gd name="T66" fmla="*/ 214 w 642"/>
              <a:gd name="T67" fmla="*/ 283 h 479"/>
              <a:gd name="T68" fmla="*/ 269 w 642"/>
              <a:gd name="T69" fmla="*/ 288 h 479"/>
              <a:gd name="T70" fmla="*/ 302 w 642"/>
              <a:gd name="T71" fmla="*/ 179 h 479"/>
              <a:gd name="T72" fmla="*/ 207 w 642"/>
              <a:gd name="T73" fmla="*/ 338 h 479"/>
              <a:gd name="T74" fmla="*/ 207 w 642"/>
              <a:gd name="T75" fmla="*/ 283 h 479"/>
              <a:gd name="T76" fmla="*/ 178 w 642"/>
              <a:gd name="T77" fmla="*/ 187 h 479"/>
              <a:gd name="T78" fmla="*/ 154 w 642"/>
              <a:gd name="T79" fmla="*/ 206 h 479"/>
              <a:gd name="T80" fmla="*/ 155 w 642"/>
              <a:gd name="T81" fmla="*/ 344 h 479"/>
              <a:gd name="T82" fmla="*/ 169 w 642"/>
              <a:gd name="T83" fmla="*/ 365 h 479"/>
              <a:gd name="T84" fmla="*/ 207 w 642"/>
              <a:gd name="T85" fmla="*/ 350 h 479"/>
              <a:gd name="T86" fmla="*/ 182 w 642"/>
              <a:gd name="T87" fmla="*/ 328 h 479"/>
              <a:gd name="T88" fmla="*/ 141 w 642"/>
              <a:gd name="T89" fmla="*/ 197 h 479"/>
              <a:gd name="T90" fmla="*/ 154 w 642"/>
              <a:gd name="T91" fmla="*/ 346 h 479"/>
              <a:gd name="T92" fmla="*/ 154 w 642"/>
              <a:gd name="T93" fmla="*/ 206 h 479"/>
              <a:gd name="T94" fmla="*/ 146 w 642"/>
              <a:gd name="T95" fmla="*/ 442 h 479"/>
              <a:gd name="T96" fmla="*/ 141 w 642"/>
              <a:gd name="T97" fmla="*/ 197 h 479"/>
              <a:gd name="T98" fmla="*/ 141 w 642"/>
              <a:gd name="T99" fmla="*/ 370 h 479"/>
              <a:gd name="T100" fmla="*/ 127 w 642"/>
              <a:gd name="T101" fmla="*/ 343 h 479"/>
              <a:gd name="T102" fmla="*/ 84 w 642"/>
              <a:gd name="T103" fmla="*/ 340 h 479"/>
              <a:gd name="T104" fmla="*/ 84 w 642"/>
              <a:gd name="T105" fmla="*/ 288 h 479"/>
              <a:gd name="T106" fmla="*/ 73 w 642"/>
              <a:gd name="T107" fmla="*/ 313 h 479"/>
              <a:gd name="T108" fmla="*/ 18 w 642"/>
              <a:gd name="T109" fmla="*/ 312 h 479"/>
              <a:gd name="T110" fmla="*/ 76 w 642"/>
              <a:gd name="T111" fmla="*/ 365 h 479"/>
              <a:gd name="T112" fmla="*/ 84 w 642"/>
              <a:gd name="T113" fmla="*/ 345 h 479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42"/>
              <a:gd name="T172" fmla="*/ 0 h 479"/>
              <a:gd name="T173" fmla="*/ 642 w 642"/>
              <a:gd name="T174" fmla="*/ 479 h 479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42" h="479">
                <a:moveTo>
                  <a:pt x="524" y="435"/>
                </a:moveTo>
                <a:cubicBezTo>
                  <a:pt x="539" y="424"/>
                  <a:pt x="557" y="404"/>
                  <a:pt x="553" y="374"/>
                </a:cubicBezTo>
                <a:cubicBezTo>
                  <a:pt x="548" y="335"/>
                  <a:pt x="539" y="313"/>
                  <a:pt x="524" y="297"/>
                </a:cubicBezTo>
                <a:cubicBezTo>
                  <a:pt x="524" y="435"/>
                  <a:pt x="524" y="435"/>
                  <a:pt x="524" y="435"/>
                </a:cubicBezTo>
                <a:close/>
                <a:moveTo>
                  <a:pt x="524" y="278"/>
                </a:moveTo>
                <a:cubicBezTo>
                  <a:pt x="529" y="281"/>
                  <a:pt x="534" y="282"/>
                  <a:pt x="537" y="283"/>
                </a:cubicBezTo>
                <a:cubicBezTo>
                  <a:pt x="562" y="287"/>
                  <a:pt x="578" y="271"/>
                  <a:pt x="588" y="265"/>
                </a:cubicBezTo>
                <a:cubicBezTo>
                  <a:pt x="597" y="259"/>
                  <a:pt x="608" y="265"/>
                  <a:pt x="608" y="265"/>
                </a:cubicBezTo>
                <a:cubicBezTo>
                  <a:pt x="608" y="265"/>
                  <a:pt x="603" y="247"/>
                  <a:pt x="588" y="247"/>
                </a:cubicBezTo>
                <a:cubicBezTo>
                  <a:pt x="574" y="247"/>
                  <a:pt x="557" y="256"/>
                  <a:pt x="550" y="248"/>
                </a:cubicBezTo>
                <a:cubicBezTo>
                  <a:pt x="543" y="239"/>
                  <a:pt x="580" y="233"/>
                  <a:pt x="585" y="230"/>
                </a:cubicBezTo>
                <a:cubicBezTo>
                  <a:pt x="591" y="227"/>
                  <a:pt x="619" y="203"/>
                  <a:pt x="623" y="188"/>
                </a:cubicBezTo>
                <a:cubicBezTo>
                  <a:pt x="629" y="174"/>
                  <a:pt x="628" y="174"/>
                  <a:pt x="628" y="174"/>
                </a:cubicBezTo>
                <a:cubicBezTo>
                  <a:pt x="628" y="174"/>
                  <a:pt x="632" y="172"/>
                  <a:pt x="635" y="168"/>
                </a:cubicBezTo>
                <a:cubicBezTo>
                  <a:pt x="640" y="162"/>
                  <a:pt x="642" y="156"/>
                  <a:pt x="642" y="150"/>
                </a:cubicBezTo>
                <a:cubicBezTo>
                  <a:pt x="642" y="149"/>
                  <a:pt x="642" y="149"/>
                  <a:pt x="642" y="149"/>
                </a:cubicBezTo>
                <a:cubicBezTo>
                  <a:pt x="642" y="147"/>
                  <a:pt x="642" y="147"/>
                  <a:pt x="642" y="147"/>
                </a:cubicBezTo>
                <a:cubicBezTo>
                  <a:pt x="642" y="137"/>
                  <a:pt x="636" y="125"/>
                  <a:pt x="628" y="120"/>
                </a:cubicBezTo>
                <a:cubicBezTo>
                  <a:pt x="628" y="120"/>
                  <a:pt x="630" y="114"/>
                  <a:pt x="625" y="112"/>
                </a:cubicBezTo>
                <a:cubicBezTo>
                  <a:pt x="620" y="110"/>
                  <a:pt x="609" y="109"/>
                  <a:pt x="608" y="119"/>
                </a:cubicBezTo>
                <a:cubicBezTo>
                  <a:pt x="608" y="122"/>
                  <a:pt x="608" y="125"/>
                  <a:pt x="610" y="127"/>
                </a:cubicBezTo>
                <a:cubicBezTo>
                  <a:pt x="611" y="129"/>
                  <a:pt x="614" y="131"/>
                  <a:pt x="618" y="130"/>
                </a:cubicBezTo>
                <a:cubicBezTo>
                  <a:pt x="623" y="130"/>
                  <a:pt x="627" y="125"/>
                  <a:pt x="627" y="123"/>
                </a:cubicBezTo>
                <a:cubicBezTo>
                  <a:pt x="630" y="125"/>
                  <a:pt x="632" y="128"/>
                  <a:pt x="635" y="132"/>
                </a:cubicBezTo>
                <a:cubicBezTo>
                  <a:pt x="637" y="135"/>
                  <a:pt x="639" y="140"/>
                  <a:pt x="639" y="145"/>
                </a:cubicBezTo>
                <a:cubicBezTo>
                  <a:pt x="640" y="154"/>
                  <a:pt x="636" y="163"/>
                  <a:pt x="625" y="168"/>
                </a:cubicBezTo>
                <a:cubicBezTo>
                  <a:pt x="618" y="171"/>
                  <a:pt x="606" y="171"/>
                  <a:pt x="601" y="164"/>
                </a:cubicBezTo>
                <a:cubicBezTo>
                  <a:pt x="596" y="157"/>
                  <a:pt x="585" y="151"/>
                  <a:pt x="571" y="151"/>
                </a:cubicBezTo>
                <a:cubicBezTo>
                  <a:pt x="556" y="152"/>
                  <a:pt x="530" y="159"/>
                  <a:pt x="529" y="160"/>
                </a:cubicBezTo>
                <a:cubicBezTo>
                  <a:pt x="528" y="160"/>
                  <a:pt x="526" y="161"/>
                  <a:pt x="524" y="162"/>
                </a:cubicBezTo>
                <a:cubicBezTo>
                  <a:pt x="524" y="208"/>
                  <a:pt x="524" y="208"/>
                  <a:pt x="524" y="208"/>
                </a:cubicBezTo>
                <a:cubicBezTo>
                  <a:pt x="526" y="208"/>
                  <a:pt x="529" y="207"/>
                  <a:pt x="531" y="206"/>
                </a:cubicBezTo>
                <a:cubicBezTo>
                  <a:pt x="565" y="195"/>
                  <a:pt x="586" y="189"/>
                  <a:pt x="586" y="189"/>
                </a:cubicBezTo>
                <a:cubicBezTo>
                  <a:pt x="567" y="202"/>
                  <a:pt x="546" y="211"/>
                  <a:pt x="524" y="217"/>
                </a:cubicBezTo>
                <a:cubicBezTo>
                  <a:pt x="524" y="278"/>
                  <a:pt x="524" y="278"/>
                  <a:pt x="524" y="278"/>
                </a:cubicBezTo>
                <a:close/>
                <a:moveTo>
                  <a:pt x="524" y="157"/>
                </a:moveTo>
                <a:cubicBezTo>
                  <a:pt x="524" y="116"/>
                  <a:pt x="524" y="116"/>
                  <a:pt x="524" y="116"/>
                </a:cubicBezTo>
                <a:cubicBezTo>
                  <a:pt x="538" y="114"/>
                  <a:pt x="549" y="113"/>
                  <a:pt x="551" y="113"/>
                </a:cubicBezTo>
                <a:cubicBezTo>
                  <a:pt x="554" y="112"/>
                  <a:pt x="562" y="95"/>
                  <a:pt x="562" y="95"/>
                </a:cubicBezTo>
                <a:cubicBezTo>
                  <a:pt x="562" y="95"/>
                  <a:pt x="562" y="99"/>
                  <a:pt x="560" y="108"/>
                </a:cubicBezTo>
                <a:cubicBezTo>
                  <a:pt x="558" y="116"/>
                  <a:pt x="552" y="128"/>
                  <a:pt x="546" y="133"/>
                </a:cubicBezTo>
                <a:cubicBezTo>
                  <a:pt x="542" y="137"/>
                  <a:pt x="531" y="149"/>
                  <a:pt x="524" y="157"/>
                </a:cubicBezTo>
                <a:close/>
                <a:moveTo>
                  <a:pt x="455" y="452"/>
                </a:moveTo>
                <a:cubicBezTo>
                  <a:pt x="466" y="463"/>
                  <a:pt x="468" y="463"/>
                  <a:pt x="468" y="463"/>
                </a:cubicBezTo>
                <a:cubicBezTo>
                  <a:pt x="468" y="463"/>
                  <a:pt x="477" y="436"/>
                  <a:pt x="477" y="427"/>
                </a:cubicBezTo>
                <a:cubicBezTo>
                  <a:pt x="477" y="417"/>
                  <a:pt x="468" y="401"/>
                  <a:pt x="479" y="403"/>
                </a:cubicBezTo>
                <a:cubicBezTo>
                  <a:pt x="491" y="405"/>
                  <a:pt x="508" y="445"/>
                  <a:pt x="508" y="445"/>
                </a:cubicBezTo>
                <a:cubicBezTo>
                  <a:pt x="508" y="445"/>
                  <a:pt x="515" y="442"/>
                  <a:pt x="524" y="435"/>
                </a:cubicBezTo>
                <a:cubicBezTo>
                  <a:pt x="524" y="297"/>
                  <a:pt x="524" y="297"/>
                  <a:pt x="524" y="297"/>
                </a:cubicBezTo>
                <a:cubicBezTo>
                  <a:pt x="520" y="292"/>
                  <a:pt x="516" y="289"/>
                  <a:pt x="511" y="285"/>
                </a:cubicBezTo>
                <a:cubicBezTo>
                  <a:pt x="496" y="275"/>
                  <a:pt x="472" y="263"/>
                  <a:pt x="455" y="255"/>
                </a:cubicBezTo>
                <a:cubicBezTo>
                  <a:pt x="455" y="277"/>
                  <a:pt x="455" y="277"/>
                  <a:pt x="455" y="277"/>
                </a:cubicBezTo>
                <a:cubicBezTo>
                  <a:pt x="462" y="283"/>
                  <a:pt x="468" y="289"/>
                  <a:pt x="472" y="295"/>
                </a:cubicBezTo>
                <a:cubicBezTo>
                  <a:pt x="487" y="320"/>
                  <a:pt x="497" y="353"/>
                  <a:pt x="497" y="353"/>
                </a:cubicBezTo>
                <a:cubicBezTo>
                  <a:pt x="497" y="353"/>
                  <a:pt x="479" y="319"/>
                  <a:pt x="455" y="292"/>
                </a:cubicBezTo>
                <a:cubicBezTo>
                  <a:pt x="455" y="452"/>
                  <a:pt x="455" y="452"/>
                  <a:pt x="455" y="452"/>
                </a:cubicBezTo>
                <a:close/>
                <a:moveTo>
                  <a:pt x="455" y="233"/>
                </a:moveTo>
                <a:cubicBezTo>
                  <a:pt x="455" y="158"/>
                  <a:pt x="455" y="158"/>
                  <a:pt x="455" y="158"/>
                </a:cubicBezTo>
                <a:cubicBezTo>
                  <a:pt x="463" y="144"/>
                  <a:pt x="479" y="135"/>
                  <a:pt x="495" y="125"/>
                </a:cubicBezTo>
                <a:cubicBezTo>
                  <a:pt x="504" y="121"/>
                  <a:pt x="515" y="118"/>
                  <a:pt x="524" y="116"/>
                </a:cubicBezTo>
                <a:cubicBezTo>
                  <a:pt x="524" y="157"/>
                  <a:pt x="524" y="157"/>
                  <a:pt x="524" y="157"/>
                </a:cubicBezTo>
                <a:cubicBezTo>
                  <a:pt x="520" y="162"/>
                  <a:pt x="517" y="166"/>
                  <a:pt x="517" y="166"/>
                </a:cubicBezTo>
                <a:cubicBezTo>
                  <a:pt x="517" y="166"/>
                  <a:pt x="521" y="164"/>
                  <a:pt x="524" y="162"/>
                </a:cubicBezTo>
                <a:cubicBezTo>
                  <a:pt x="524" y="208"/>
                  <a:pt x="524" y="208"/>
                  <a:pt x="524" y="208"/>
                </a:cubicBezTo>
                <a:cubicBezTo>
                  <a:pt x="492" y="218"/>
                  <a:pt x="462" y="222"/>
                  <a:pt x="462" y="222"/>
                </a:cubicBezTo>
                <a:cubicBezTo>
                  <a:pt x="473" y="224"/>
                  <a:pt x="484" y="224"/>
                  <a:pt x="494" y="223"/>
                </a:cubicBezTo>
                <a:cubicBezTo>
                  <a:pt x="505" y="222"/>
                  <a:pt x="515" y="220"/>
                  <a:pt x="524" y="217"/>
                </a:cubicBezTo>
                <a:cubicBezTo>
                  <a:pt x="524" y="278"/>
                  <a:pt x="524" y="278"/>
                  <a:pt x="524" y="278"/>
                </a:cubicBezTo>
                <a:cubicBezTo>
                  <a:pt x="502" y="268"/>
                  <a:pt x="473" y="242"/>
                  <a:pt x="459" y="234"/>
                </a:cubicBezTo>
                <a:cubicBezTo>
                  <a:pt x="458" y="234"/>
                  <a:pt x="456" y="233"/>
                  <a:pt x="455" y="233"/>
                </a:cubicBezTo>
                <a:close/>
                <a:moveTo>
                  <a:pt x="388" y="453"/>
                </a:moveTo>
                <a:cubicBezTo>
                  <a:pt x="392" y="456"/>
                  <a:pt x="396" y="458"/>
                  <a:pt x="400" y="460"/>
                </a:cubicBezTo>
                <a:cubicBezTo>
                  <a:pt x="407" y="463"/>
                  <a:pt x="414" y="460"/>
                  <a:pt x="418" y="456"/>
                </a:cubicBezTo>
                <a:cubicBezTo>
                  <a:pt x="423" y="450"/>
                  <a:pt x="424" y="441"/>
                  <a:pt x="414" y="437"/>
                </a:cubicBezTo>
                <a:cubicBezTo>
                  <a:pt x="405" y="433"/>
                  <a:pt x="398" y="433"/>
                  <a:pt x="398" y="433"/>
                </a:cubicBezTo>
                <a:cubicBezTo>
                  <a:pt x="398" y="433"/>
                  <a:pt x="399" y="437"/>
                  <a:pt x="406" y="439"/>
                </a:cubicBezTo>
                <a:cubicBezTo>
                  <a:pt x="416" y="442"/>
                  <a:pt x="419" y="448"/>
                  <a:pt x="416" y="452"/>
                </a:cubicBezTo>
                <a:cubicBezTo>
                  <a:pt x="410" y="460"/>
                  <a:pt x="401" y="457"/>
                  <a:pt x="393" y="452"/>
                </a:cubicBezTo>
                <a:cubicBezTo>
                  <a:pt x="391" y="451"/>
                  <a:pt x="390" y="450"/>
                  <a:pt x="388" y="448"/>
                </a:cubicBezTo>
                <a:cubicBezTo>
                  <a:pt x="388" y="453"/>
                  <a:pt x="388" y="453"/>
                  <a:pt x="388" y="453"/>
                </a:cubicBezTo>
                <a:close/>
                <a:moveTo>
                  <a:pt x="388" y="316"/>
                </a:moveTo>
                <a:cubicBezTo>
                  <a:pt x="388" y="134"/>
                  <a:pt x="388" y="134"/>
                  <a:pt x="388" y="134"/>
                </a:cubicBezTo>
                <a:cubicBezTo>
                  <a:pt x="400" y="164"/>
                  <a:pt x="392" y="227"/>
                  <a:pt x="392" y="227"/>
                </a:cubicBezTo>
                <a:cubicBezTo>
                  <a:pt x="411" y="212"/>
                  <a:pt x="409" y="175"/>
                  <a:pt x="399" y="144"/>
                </a:cubicBezTo>
                <a:cubicBezTo>
                  <a:pt x="396" y="134"/>
                  <a:pt x="393" y="125"/>
                  <a:pt x="388" y="117"/>
                </a:cubicBezTo>
                <a:cubicBezTo>
                  <a:pt x="388" y="29"/>
                  <a:pt x="388" y="29"/>
                  <a:pt x="388" y="29"/>
                </a:cubicBezTo>
                <a:cubicBezTo>
                  <a:pt x="392" y="31"/>
                  <a:pt x="395" y="33"/>
                  <a:pt x="398" y="35"/>
                </a:cubicBezTo>
                <a:cubicBezTo>
                  <a:pt x="418" y="50"/>
                  <a:pt x="427" y="78"/>
                  <a:pt x="436" y="107"/>
                </a:cubicBezTo>
                <a:cubicBezTo>
                  <a:pt x="445" y="136"/>
                  <a:pt x="426" y="188"/>
                  <a:pt x="420" y="197"/>
                </a:cubicBezTo>
                <a:cubicBezTo>
                  <a:pt x="414" y="206"/>
                  <a:pt x="424" y="228"/>
                  <a:pt x="424" y="228"/>
                </a:cubicBezTo>
                <a:cubicBezTo>
                  <a:pt x="424" y="228"/>
                  <a:pt x="440" y="218"/>
                  <a:pt x="445" y="213"/>
                </a:cubicBezTo>
                <a:cubicBezTo>
                  <a:pt x="449" y="208"/>
                  <a:pt x="446" y="189"/>
                  <a:pt x="451" y="169"/>
                </a:cubicBezTo>
                <a:cubicBezTo>
                  <a:pt x="452" y="165"/>
                  <a:pt x="453" y="161"/>
                  <a:pt x="455" y="158"/>
                </a:cubicBezTo>
                <a:cubicBezTo>
                  <a:pt x="455" y="233"/>
                  <a:pt x="455" y="233"/>
                  <a:pt x="455" y="233"/>
                </a:cubicBezTo>
                <a:cubicBezTo>
                  <a:pt x="441" y="228"/>
                  <a:pt x="439" y="248"/>
                  <a:pt x="439" y="248"/>
                </a:cubicBezTo>
                <a:cubicBezTo>
                  <a:pt x="439" y="248"/>
                  <a:pt x="446" y="251"/>
                  <a:pt x="455" y="255"/>
                </a:cubicBezTo>
                <a:cubicBezTo>
                  <a:pt x="455" y="277"/>
                  <a:pt x="455" y="277"/>
                  <a:pt x="455" y="277"/>
                </a:cubicBezTo>
                <a:cubicBezTo>
                  <a:pt x="437" y="261"/>
                  <a:pt x="414" y="251"/>
                  <a:pt x="414" y="251"/>
                </a:cubicBezTo>
                <a:cubicBezTo>
                  <a:pt x="414" y="251"/>
                  <a:pt x="428" y="260"/>
                  <a:pt x="453" y="289"/>
                </a:cubicBezTo>
                <a:cubicBezTo>
                  <a:pt x="454" y="290"/>
                  <a:pt x="454" y="291"/>
                  <a:pt x="455" y="292"/>
                </a:cubicBezTo>
                <a:cubicBezTo>
                  <a:pt x="455" y="452"/>
                  <a:pt x="455" y="452"/>
                  <a:pt x="455" y="452"/>
                </a:cubicBezTo>
                <a:cubicBezTo>
                  <a:pt x="453" y="449"/>
                  <a:pt x="451" y="447"/>
                  <a:pt x="448" y="443"/>
                </a:cubicBezTo>
                <a:cubicBezTo>
                  <a:pt x="432" y="424"/>
                  <a:pt x="413" y="371"/>
                  <a:pt x="412" y="365"/>
                </a:cubicBezTo>
                <a:cubicBezTo>
                  <a:pt x="411" y="358"/>
                  <a:pt x="410" y="299"/>
                  <a:pt x="403" y="292"/>
                </a:cubicBezTo>
                <a:cubicBezTo>
                  <a:pt x="396" y="286"/>
                  <a:pt x="394" y="306"/>
                  <a:pt x="388" y="316"/>
                </a:cubicBezTo>
                <a:close/>
                <a:moveTo>
                  <a:pt x="341" y="182"/>
                </a:moveTo>
                <a:cubicBezTo>
                  <a:pt x="344" y="185"/>
                  <a:pt x="346" y="187"/>
                  <a:pt x="348" y="188"/>
                </a:cubicBezTo>
                <a:cubicBezTo>
                  <a:pt x="355" y="193"/>
                  <a:pt x="363" y="206"/>
                  <a:pt x="352" y="206"/>
                </a:cubicBezTo>
                <a:cubicBezTo>
                  <a:pt x="349" y="206"/>
                  <a:pt x="346" y="205"/>
                  <a:pt x="341" y="203"/>
                </a:cubicBezTo>
                <a:cubicBezTo>
                  <a:pt x="341" y="230"/>
                  <a:pt x="341" y="230"/>
                  <a:pt x="341" y="230"/>
                </a:cubicBezTo>
                <a:cubicBezTo>
                  <a:pt x="358" y="238"/>
                  <a:pt x="370" y="244"/>
                  <a:pt x="367" y="243"/>
                </a:cubicBezTo>
                <a:cubicBezTo>
                  <a:pt x="358" y="240"/>
                  <a:pt x="349" y="238"/>
                  <a:pt x="341" y="235"/>
                </a:cubicBezTo>
                <a:cubicBezTo>
                  <a:pt x="341" y="278"/>
                  <a:pt x="341" y="278"/>
                  <a:pt x="341" y="278"/>
                </a:cubicBezTo>
                <a:cubicBezTo>
                  <a:pt x="349" y="269"/>
                  <a:pt x="357" y="264"/>
                  <a:pt x="357" y="264"/>
                </a:cubicBezTo>
                <a:cubicBezTo>
                  <a:pt x="357" y="264"/>
                  <a:pt x="350" y="277"/>
                  <a:pt x="344" y="288"/>
                </a:cubicBezTo>
                <a:cubicBezTo>
                  <a:pt x="343" y="290"/>
                  <a:pt x="342" y="292"/>
                  <a:pt x="341" y="294"/>
                </a:cubicBezTo>
                <a:cubicBezTo>
                  <a:pt x="341" y="359"/>
                  <a:pt x="341" y="359"/>
                  <a:pt x="341" y="359"/>
                </a:cubicBezTo>
                <a:cubicBezTo>
                  <a:pt x="357" y="357"/>
                  <a:pt x="382" y="327"/>
                  <a:pt x="388" y="317"/>
                </a:cubicBezTo>
                <a:cubicBezTo>
                  <a:pt x="388" y="317"/>
                  <a:pt x="388" y="317"/>
                  <a:pt x="388" y="316"/>
                </a:cubicBezTo>
                <a:cubicBezTo>
                  <a:pt x="388" y="134"/>
                  <a:pt x="388" y="134"/>
                  <a:pt x="388" y="134"/>
                </a:cubicBezTo>
                <a:cubicBezTo>
                  <a:pt x="388" y="134"/>
                  <a:pt x="388" y="134"/>
                  <a:pt x="388" y="133"/>
                </a:cubicBezTo>
                <a:cubicBezTo>
                  <a:pt x="376" y="104"/>
                  <a:pt x="371" y="98"/>
                  <a:pt x="371" y="98"/>
                </a:cubicBezTo>
                <a:cubicBezTo>
                  <a:pt x="376" y="98"/>
                  <a:pt x="383" y="106"/>
                  <a:pt x="388" y="117"/>
                </a:cubicBezTo>
                <a:cubicBezTo>
                  <a:pt x="388" y="29"/>
                  <a:pt x="388" y="29"/>
                  <a:pt x="388" y="29"/>
                </a:cubicBezTo>
                <a:cubicBezTo>
                  <a:pt x="369" y="15"/>
                  <a:pt x="347" y="0"/>
                  <a:pt x="347" y="0"/>
                </a:cubicBezTo>
                <a:cubicBezTo>
                  <a:pt x="347" y="0"/>
                  <a:pt x="360" y="22"/>
                  <a:pt x="353" y="28"/>
                </a:cubicBezTo>
                <a:cubicBezTo>
                  <a:pt x="348" y="32"/>
                  <a:pt x="344" y="31"/>
                  <a:pt x="341" y="28"/>
                </a:cubicBezTo>
                <a:cubicBezTo>
                  <a:pt x="341" y="182"/>
                  <a:pt x="341" y="182"/>
                  <a:pt x="341" y="182"/>
                </a:cubicBezTo>
                <a:close/>
                <a:moveTo>
                  <a:pt x="341" y="459"/>
                </a:moveTo>
                <a:cubicBezTo>
                  <a:pt x="351" y="479"/>
                  <a:pt x="351" y="479"/>
                  <a:pt x="351" y="479"/>
                </a:cubicBezTo>
                <a:cubicBezTo>
                  <a:pt x="351" y="479"/>
                  <a:pt x="364" y="478"/>
                  <a:pt x="359" y="466"/>
                </a:cubicBezTo>
                <a:cubicBezTo>
                  <a:pt x="355" y="459"/>
                  <a:pt x="350" y="448"/>
                  <a:pt x="341" y="438"/>
                </a:cubicBezTo>
                <a:cubicBezTo>
                  <a:pt x="341" y="459"/>
                  <a:pt x="341" y="459"/>
                  <a:pt x="341" y="459"/>
                </a:cubicBezTo>
                <a:close/>
                <a:moveTo>
                  <a:pt x="341" y="411"/>
                </a:moveTo>
                <a:cubicBezTo>
                  <a:pt x="341" y="404"/>
                  <a:pt x="341" y="404"/>
                  <a:pt x="341" y="404"/>
                </a:cubicBezTo>
                <a:cubicBezTo>
                  <a:pt x="345" y="405"/>
                  <a:pt x="349" y="406"/>
                  <a:pt x="353" y="407"/>
                </a:cubicBezTo>
                <a:cubicBezTo>
                  <a:pt x="375" y="413"/>
                  <a:pt x="375" y="431"/>
                  <a:pt x="377" y="435"/>
                </a:cubicBezTo>
                <a:cubicBezTo>
                  <a:pt x="378" y="438"/>
                  <a:pt x="383" y="443"/>
                  <a:pt x="388" y="448"/>
                </a:cubicBezTo>
                <a:cubicBezTo>
                  <a:pt x="388" y="453"/>
                  <a:pt x="388" y="453"/>
                  <a:pt x="388" y="453"/>
                </a:cubicBezTo>
                <a:cubicBezTo>
                  <a:pt x="384" y="450"/>
                  <a:pt x="381" y="447"/>
                  <a:pt x="381" y="447"/>
                </a:cubicBezTo>
                <a:cubicBezTo>
                  <a:pt x="381" y="447"/>
                  <a:pt x="380" y="452"/>
                  <a:pt x="378" y="460"/>
                </a:cubicBezTo>
                <a:cubicBezTo>
                  <a:pt x="376" y="468"/>
                  <a:pt x="364" y="477"/>
                  <a:pt x="364" y="477"/>
                </a:cubicBezTo>
                <a:cubicBezTo>
                  <a:pt x="364" y="477"/>
                  <a:pt x="376" y="452"/>
                  <a:pt x="376" y="445"/>
                </a:cubicBezTo>
                <a:cubicBezTo>
                  <a:pt x="376" y="439"/>
                  <a:pt x="375" y="438"/>
                  <a:pt x="370" y="439"/>
                </a:cubicBezTo>
                <a:cubicBezTo>
                  <a:pt x="366" y="439"/>
                  <a:pt x="369" y="431"/>
                  <a:pt x="369" y="431"/>
                </a:cubicBezTo>
                <a:cubicBezTo>
                  <a:pt x="370" y="421"/>
                  <a:pt x="360" y="415"/>
                  <a:pt x="347" y="412"/>
                </a:cubicBezTo>
                <a:cubicBezTo>
                  <a:pt x="345" y="412"/>
                  <a:pt x="343" y="411"/>
                  <a:pt x="341" y="411"/>
                </a:cubicBezTo>
                <a:close/>
                <a:moveTo>
                  <a:pt x="296" y="12"/>
                </a:moveTo>
                <a:cubicBezTo>
                  <a:pt x="296" y="12"/>
                  <a:pt x="301" y="26"/>
                  <a:pt x="295" y="34"/>
                </a:cubicBezTo>
                <a:cubicBezTo>
                  <a:pt x="289" y="42"/>
                  <a:pt x="274" y="89"/>
                  <a:pt x="297" y="127"/>
                </a:cubicBezTo>
                <a:cubicBezTo>
                  <a:pt x="315" y="158"/>
                  <a:pt x="331" y="174"/>
                  <a:pt x="341" y="182"/>
                </a:cubicBezTo>
                <a:cubicBezTo>
                  <a:pt x="341" y="28"/>
                  <a:pt x="341" y="28"/>
                  <a:pt x="341" y="28"/>
                </a:cubicBezTo>
                <a:cubicBezTo>
                  <a:pt x="340" y="26"/>
                  <a:pt x="339" y="24"/>
                  <a:pt x="338" y="22"/>
                </a:cubicBezTo>
                <a:cubicBezTo>
                  <a:pt x="335" y="16"/>
                  <a:pt x="329" y="6"/>
                  <a:pt x="329" y="6"/>
                </a:cubicBezTo>
                <a:cubicBezTo>
                  <a:pt x="329" y="6"/>
                  <a:pt x="338" y="28"/>
                  <a:pt x="334" y="32"/>
                </a:cubicBezTo>
                <a:cubicBezTo>
                  <a:pt x="330" y="37"/>
                  <a:pt x="324" y="43"/>
                  <a:pt x="319" y="36"/>
                </a:cubicBezTo>
                <a:cubicBezTo>
                  <a:pt x="313" y="28"/>
                  <a:pt x="311" y="20"/>
                  <a:pt x="306" y="16"/>
                </a:cubicBezTo>
                <a:cubicBezTo>
                  <a:pt x="302" y="13"/>
                  <a:pt x="296" y="12"/>
                  <a:pt x="296" y="12"/>
                </a:cubicBezTo>
                <a:close/>
                <a:moveTo>
                  <a:pt x="341" y="203"/>
                </a:moveTo>
                <a:cubicBezTo>
                  <a:pt x="341" y="230"/>
                  <a:pt x="341" y="230"/>
                  <a:pt x="341" y="230"/>
                </a:cubicBezTo>
                <a:cubicBezTo>
                  <a:pt x="308" y="215"/>
                  <a:pt x="259" y="193"/>
                  <a:pt x="273" y="202"/>
                </a:cubicBezTo>
                <a:cubicBezTo>
                  <a:pt x="294" y="216"/>
                  <a:pt x="313" y="227"/>
                  <a:pt x="337" y="234"/>
                </a:cubicBezTo>
                <a:cubicBezTo>
                  <a:pt x="338" y="234"/>
                  <a:pt x="340" y="235"/>
                  <a:pt x="341" y="235"/>
                </a:cubicBezTo>
                <a:cubicBezTo>
                  <a:pt x="341" y="278"/>
                  <a:pt x="341" y="278"/>
                  <a:pt x="341" y="278"/>
                </a:cubicBezTo>
                <a:cubicBezTo>
                  <a:pt x="337" y="284"/>
                  <a:pt x="332" y="292"/>
                  <a:pt x="330" y="301"/>
                </a:cubicBezTo>
                <a:cubicBezTo>
                  <a:pt x="324" y="326"/>
                  <a:pt x="325" y="351"/>
                  <a:pt x="325" y="351"/>
                </a:cubicBezTo>
                <a:cubicBezTo>
                  <a:pt x="325" y="351"/>
                  <a:pt x="335" y="312"/>
                  <a:pt x="341" y="294"/>
                </a:cubicBezTo>
                <a:cubicBezTo>
                  <a:pt x="341" y="359"/>
                  <a:pt x="341" y="359"/>
                  <a:pt x="341" y="359"/>
                </a:cubicBezTo>
                <a:cubicBezTo>
                  <a:pt x="341" y="359"/>
                  <a:pt x="340" y="359"/>
                  <a:pt x="339" y="359"/>
                </a:cubicBezTo>
                <a:cubicBezTo>
                  <a:pt x="324" y="359"/>
                  <a:pt x="326" y="377"/>
                  <a:pt x="326" y="377"/>
                </a:cubicBezTo>
                <a:cubicBezTo>
                  <a:pt x="326" y="377"/>
                  <a:pt x="313" y="365"/>
                  <a:pt x="308" y="338"/>
                </a:cubicBezTo>
                <a:cubicBezTo>
                  <a:pt x="305" y="313"/>
                  <a:pt x="323" y="278"/>
                  <a:pt x="328" y="269"/>
                </a:cubicBezTo>
                <a:cubicBezTo>
                  <a:pt x="321" y="270"/>
                  <a:pt x="310" y="272"/>
                  <a:pt x="300" y="275"/>
                </a:cubicBezTo>
                <a:cubicBezTo>
                  <a:pt x="289" y="279"/>
                  <a:pt x="281" y="283"/>
                  <a:pt x="276" y="288"/>
                </a:cubicBezTo>
                <a:cubicBezTo>
                  <a:pt x="270" y="294"/>
                  <a:pt x="266" y="302"/>
                  <a:pt x="264" y="313"/>
                </a:cubicBezTo>
                <a:cubicBezTo>
                  <a:pt x="264" y="313"/>
                  <a:pt x="270" y="310"/>
                  <a:pt x="275" y="311"/>
                </a:cubicBezTo>
                <a:cubicBezTo>
                  <a:pt x="280" y="312"/>
                  <a:pt x="275" y="322"/>
                  <a:pt x="272" y="323"/>
                </a:cubicBezTo>
                <a:cubicBezTo>
                  <a:pt x="269" y="324"/>
                  <a:pt x="261" y="318"/>
                  <a:pt x="261" y="318"/>
                </a:cubicBezTo>
                <a:cubicBezTo>
                  <a:pt x="256" y="334"/>
                  <a:pt x="259" y="406"/>
                  <a:pt x="296" y="405"/>
                </a:cubicBezTo>
                <a:cubicBezTo>
                  <a:pt x="313" y="405"/>
                  <a:pt x="326" y="402"/>
                  <a:pt x="341" y="404"/>
                </a:cubicBezTo>
                <a:cubicBezTo>
                  <a:pt x="341" y="411"/>
                  <a:pt x="341" y="411"/>
                  <a:pt x="341" y="411"/>
                </a:cubicBezTo>
                <a:cubicBezTo>
                  <a:pt x="324" y="409"/>
                  <a:pt x="305" y="411"/>
                  <a:pt x="303" y="413"/>
                </a:cubicBezTo>
                <a:cubicBezTo>
                  <a:pt x="303" y="413"/>
                  <a:pt x="307" y="414"/>
                  <a:pt x="325" y="424"/>
                </a:cubicBezTo>
                <a:cubicBezTo>
                  <a:pt x="331" y="427"/>
                  <a:pt x="336" y="432"/>
                  <a:pt x="341" y="438"/>
                </a:cubicBezTo>
                <a:cubicBezTo>
                  <a:pt x="341" y="459"/>
                  <a:pt x="341" y="459"/>
                  <a:pt x="341" y="459"/>
                </a:cubicBezTo>
                <a:cubicBezTo>
                  <a:pt x="335" y="445"/>
                  <a:pt x="335" y="445"/>
                  <a:pt x="335" y="445"/>
                </a:cubicBezTo>
                <a:cubicBezTo>
                  <a:pt x="315" y="432"/>
                  <a:pt x="315" y="432"/>
                  <a:pt x="315" y="432"/>
                </a:cubicBezTo>
                <a:cubicBezTo>
                  <a:pt x="315" y="432"/>
                  <a:pt x="294" y="421"/>
                  <a:pt x="275" y="406"/>
                </a:cubicBezTo>
                <a:cubicBezTo>
                  <a:pt x="257" y="391"/>
                  <a:pt x="250" y="352"/>
                  <a:pt x="251" y="339"/>
                </a:cubicBezTo>
                <a:cubicBezTo>
                  <a:pt x="252" y="327"/>
                  <a:pt x="257" y="294"/>
                  <a:pt x="256" y="274"/>
                </a:cubicBezTo>
                <a:cubicBezTo>
                  <a:pt x="255" y="257"/>
                  <a:pt x="252" y="249"/>
                  <a:pt x="247" y="245"/>
                </a:cubicBezTo>
                <a:cubicBezTo>
                  <a:pt x="232" y="237"/>
                  <a:pt x="211" y="245"/>
                  <a:pt x="214" y="265"/>
                </a:cubicBezTo>
                <a:cubicBezTo>
                  <a:pt x="216" y="273"/>
                  <a:pt x="220" y="281"/>
                  <a:pt x="221" y="283"/>
                </a:cubicBezTo>
                <a:cubicBezTo>
                  <a:pt x="225" y="283"/>
                  <a:pt x="228" y="283"/>
                  <a:pt x="229" y="281"/>
                </a:cubicBezTo>
                <a:cubicBezTo>
                  <a:pt x="232" y="277"/>
                  <a:pt x="232" y="270"/>
                  <a:pt x="232" y="270"/>
                </a:cubicBezTo>
                <a:cubicBezTo>
                  <a:pt x="232" y="270"/>
                  <a:pt x="239" y="286"/>
                  <a:pt x="234" y="304"/>
                </a:cubicBezTo>
                <a:cubicBezTo>
                  <a:pt x="229" y="319"/>
                  <a:pt x="211" y="334"/>
                  <a:pt x="207" y="336"/>
                </a:cubicBezTo>
                <a:cubicBezTo>
                  <a:pt x="207" y="319"/>
                  <a:pt x="207" y="319"/>
                  <a:pt x="207" y="319"/>
                </a:cubicBezTo>
                <a:cubicBezTo>
                  <a:pt x="209" y="317"/>
                  <a:pt x="211" y="316"/>
                  <a:pt x="212" y="314"/>
                </a:cubicBezTo>
                <a:cubicBezTo>
                  <a:pt x="219" y="304"/>
                  <a:pt x="226" y="291"/>
                  <a:pt x="226" y="291"/>
                </a:cubicBezTo>
                <a:cubicBezTo>
                  <a:pt x="226" y="291"/>
                  <a:pt x="214" y="305"/>
                  <a:pt x="209" y="310"/>
                </a:cubicBezTo>
                <a:cubicBezTo>
                  <a:pt x="208" y="311"/>
                  <a:pt x="208" y="312"/>
                  <a:pt x="207" y="312"/>
                </a:cubicBezTo>
                <a:cubicBezTo>
                  <a:pt x="207" y="283"/>
                  <a:pt x="207" y="283"/>
                  <a:pt x="207" y="283"/>
                </a:cubicBezTo>
                <a:cubicBezTo>
                  <a:pt x="209" y="283"/>
                  <a:pt x="211" y="283"/>
                  <a:pt x="214" y="283"/>
                </a:cubicBezTo>
                <a:cubicBezTo>
                  <a:pt x="213" y="279"/>
                  <a:pt x="211" y="274"/>
                  <a:pt x="210" y="270"/>
                </a:cubicBezTo>
                <a:cubicBezTo>
                  <a:pt x="207" y="261"/>
                  <a:pt x="207" y="252"/>
                  <a:pt x="212" y="245"/>
                </a:cubicBezTo>
                <a:cubicBezTo>
                  <a:pt x="217" y="240"/>
                  <a:pt x="222" y="237"/>
                  <a:pt x="227" y="236"/>
                </a:cubicBezTo>
                <a:cubicBezTo>
                  <a:pt x="243" y="232"/>
                  <a:pt x="254" y="241"/>
                  <a:pt x="259" y="252"/>
                </a:cubicBezTo>
                <a:cubicBezTo>
                  <a:pt x="264" y="265"/>
                  <a:pt x="262" y="279"/>
                  <a:pt x="264" y="293"/>
                </a:cubicBezTo>
                <a:cubicBezTo>
                  <a:pt x="264" y="293"/>
                  <a:pt x="266" y="291"/>
                  <a:pt x="269" y="288"/>
                </a:cubicBezTo>
                <a:cubicBezTo>
                  <a:pt x="278" y="279"/>
                  <a:pt x="284" y="275"/>
                  <a:pt x="297" y="271"/>
                </a:cubicBezTo>
                <a:cubicBezTo>
                  <a:pt x="321" y="263"/>
                  <a:pt x="321" y="263"/>
                  <a:pt x="321" y="263"/>
                </a:cubicBezTo>
                <a:cubicBezTo>
                  <a:pt x="307" y="258"/>
                  <a:pt x="280" y="246"/>
                  <a:pt x="267" y="227"/>
                </a:cubicBezTo>
                <a:cubicBezTo>
                  <a:pt x="249" y="201"/>
                  <a:pt x="252" y="173"/>
                  <a:pt x="252" y="173"/>
                </a:cubicBezTo>
                <a:cubicBezTo>
                  <a:pt x="252" y="173"/>
                  <a:pt x="258" y="184"/>
                  <a:pt x="264" y="188"/>
                </a:cubicBezTo>
                <a:cubicBezTo>
                  <a:pt x="270" y="194"/>
                  <a:pt x="295" y="179"/>
                  <a:pt x="302" y="179"/>
                </a:cubicBezTo>
                <a:cubicBezTo>
                  <a:pt x="308" y="179"/>
                  <a:pt x="327" y="195"/>
                  <a:pt x="341" y="203"/>
                </a:cubicBezTo>
                <a:close/>
                <a:moveTo>
                  <a:pt x="207" y="391"/>
                </a:moveTo>
                <a:cubicBezTo>
                  <a:pt x="211" y="392"/>
                  <a:pt x="215" y="393"/>
                  <a:pt x="217" y="392"/>
                </a:cubicBezTo>
                <a:cubicBezTo>
                  <a:pt x="226" y="389"/>
                  <a:pt x="229" y="400"/>
                  <a:pt x="229" y="400"/>
                </a:cubicBezTo>
                <a:cubicBezTo>
                  <a:pt x="229" y="400"/>
                  <a:pt x="234" y="390"/>
                  <a:pt x="231" y="374"/>
                </a:cubicBezTo>
                <a:cubicBezTo>
                  <a:pt x="229" y="359"/>
                  <a:pt x="211" y="341"/>
                  <a:pt x="207" y="338"/>
                </a:cubicBezTo>
                <a:cubicBezTo>
                  <a:pt x="207" y="350"/>
                  <a:pt x="207" y="350"/>
                  <a:pt x="207" y="350"/>
                </a:cubicBezTo>
                <a:cubicBezTo>
                  <a:pt x="209" y="352"/>
                  <a:pt x="211" y="354"/>
                  <a:pt x="212" y="357"/>
                </a:cubicBezTo>
                <a:cubicBezTo>
                  <a:pt x="220" y="370"/>
                  <a:pt x="224" y="385"/>
                  <a:pt x="224" y="385"/>
                </a:cubicBezTo>
                <a:cubicBezTo>
                  <a:pt x="224" y="385"/>
                  <a:pt x="214" y="368"/>
                  <a:pt x="207" y="358"/>
                </a:cubicBezTo>
                <a:lnTo>
                  <a:pt x="207" y="391"/>
                </a:lnTo>
                <a:close/>
                <a:moveTo>
                  <a:pt x="207" y="283"/>
                </a:moveTo>
                <a:cubicBezTo>
                  <a:pt x="206" y="283"/>
                  <a:pt x="206" y="283"/>
                  <a:pt x="205" y="283"/>
                </a:cubicBezTo>
                <a:cubicBezTo>
                  <a:pt x="201" y="284"/>
                  <a:pt x="188" y="305"/>
                  <a:pt x="182" y="307"/>
                </a:cubicBezTo>
                <a:cubicBezTo>
                  <a:pt x="176" y="310"/>
                  <a:pt x="178" y="300"/>
                  <a:pt x="181" y="296"/>
                </a:cubicBezTo>
                <a:cubicBezTo>
                  <a:pt x="184" y="292"/>
                  <a:pt x="193" y="279"/>
                  <a:pt x="199" y="253"/>
                </a:cubicBezTo>
                <a:cubicBezTo>
                  <a:pt x="204" y="227"/>
                  <a:pt x="188" y="203"/>
                  <a:pt x="183" y="199"/>
                </a:cubicBezTo>
                <a:cubicBezTo>
                  <a:pt x="178" y="196"/>
                  <a:pt x="178" y="187"/>
                  <a:pt x="178" y="187"/>
                </a:cubicBezTo>
                <a:cubicBezTo>
                  <a:pt x="178" y="187"/>
                  <a:pt x="175" y="188"/>
                  <a:pt x="173" y="192"/>
                </a:cubicBezTo>
                <a:cubicBezTo>
                  <a:pt x="171" y="195"/>
                  <a:pt x="171" y="200"/>
                  <a:pt x="169" y="205"/>
                </a:cubicBezTo>
                <a:cubicBezTo>
                  <a:pt x="168" y="210"/>
                  <a:pt x="164" y="208"/>
                  <a:pt x="160" y="206"/>
                </a:cubicBezTo>
                <a:cubicBezTo>
                  <a:pt x="157" y="203"/>
                  <a:pt x="158" y="190"/>
                  <a:pt x="158" y="190"/>
                </a:cubicBezTo>
                <a:cubicBezTo>
                  <a:pt x="158" y="190"/>
                  <a:pt x="157" y="197"/>
                  <a:pt x="156" y="200"/>
                </a:cubicBezTo>
                <a:cubicBezTo>
                  <a:pt x="156" y="203"/>
                  <a:pt x="155" y="205"/>
                  <a:pt x="154" y="206"/>
                </a:cubicBezTo>
                <a:cubicBezTo>
                  <a:pt x="154" y="302"/>
                  <a:pt x="154" y="302"/>
                  <a:pt x="154" y="302"/>
                </a:cubicBezTo>
                <a:cubicBezTo>
                  <a:pt x="158" y="315"/>
                  <a:pt x="164" y="326"/>
                  <a:pt x="164" y="326"/>
                </a:cubicBezTo>
                <a:cubicBezTo>
                  <a:pt x="164" y="326"/>
                  <a:pt x="159" y="326"/>
                  <a:pt x="155" y="319"/>
                </a:cubicBezTo>
                <a:cubicBezTo>
                  <a:pt x="154" y="318"/>
                  <a:pt x="154" y="317"/>
                  <a:pt x="154" y="316"/>
                </a:cubicBezTo>
                <a:cubicBezTo>
                  <a:pt x="154" y="346"/>
                  <a:pt x="154" y="346"/>
                  <a:pt x="154" y="346"/>
                </a:cubicBezTo>
                <a:cubicBezTo>
                  <a:pt x="154" y="344"/>
                  <a:pt x="155" y="344"/>
                  <a:pt x="155" y="344"/>
                </a:cubicBezTo>
                <a:cubicBezTo>
                  <a:pt x="155" y="344"/>
                  <a:pt x="155" y="345"/>
                  <a:pt x="154" y="346"/>
                </a:cubicBezTo>
                <a:cubicBezTo>
                  <a:pt x="154" y="459"/>
                  <a:pt x="154" y="459"/>
                  <a:pt x="154" y="459"/>
                </a:cubicBezTo>
                <a:cubicBezTo>
                  <a:pt x="157" y="466"/>
                  <a:pt x="164" y="474"/>
                  <a:pt x="164" y="474"/>
                </a:cubicBezTo>
                <a:cubicBezTo>
                  <a:pt x="164" y="474"/>
                  <a:pt x="165" y="474"/>
                  <a:pt x="171" y="460"/>
                </a:cubicBezTo>
                <a:cubicBezTo>
                  <a:pt x="177" y="445"/>
                  <a:pt x="178" y="412"/>
                  <a:pt x="177" y="408"/>
                </a:cubicBezTo>
                <a:cubicBezTo>
                  <a:pt x="177" y="404"/>
                  <a:pt x="166" y="370"/>
                  <a:pt x="169" y="365"/>
                </a:cubicBezTo>
                <a:cubicBezTo>
                  <a:pt x="172" y="361"/>
                  <a:pt x="177" y="372"/>
                  <a:pt x="182" y="377"/>
                </a:cubicBezTo>
                <a:cubicBezTo>
                  <a:pt x="186" y="380"/>
                  <a:pt x="197" y="387"/>
                  <a:pt x="207" y="391"/>
                </a:cubicBezTo>
                <a:cubicBezTo>
                  <a:pt x="207" y="358"/>
                  <a:pt x="207" y="358"/>
                  <a:pt x="207" y="358"/>
                </a:cubicBezTo>
                <a:cubicBezTo>
                  <a:pt x="205" y="356"/>
                  <a:pt x="203" y="353"/>
                  <a:pt x="202" y="352"/>
                </a:cubicBezTo>
                <a:cubicBezTo>
                  <a:pt x="196" y="347"/>
                  <a:pt x="190" y="341"/>
                  <a:pt x="190" y="341"/>
                </a:cubicBezTo>
                <a:cubicBezTo>
                  <a:pt x="190" y="341"/>
                  <a:pt x="199" y="343"/>
                  <a:pt x="207" y="350"/>
                </a:cubicBezTo>
                <a:cubicBezTo>
                  <a:pt x="207" y="338"/>
                  <a:pt x="207" y="338"/>
                  <a:pt x="207" y="338"/>
                </a:cubicBezTo>
                <a:cubicBezTo>
                  <a:pt x="206" y="337"/>
                  <a:pt x="206" y="337"/>
                  <a:pt x="206" y="337"/>
                </a:cubicBezTo>
                <a:cubicBezTo>
                  <a:pt x="206" y="337"/>
                  <a:pt x="206" y="337"/>
                  <a:pt x="207" y="336"/>
                </a:cubicBezTo>
                <a:cubicBezTo>
                  <a:pt x="207" y="319"/>
                  <a:pt x="207" y="319"/>
                  <a:pt x="207" y="319"/>
                </a:cubicBezTo>
                <a:cubicBezTo>
                  <a:pt x="197" y="326"/>
                  <a:pt x="180" y="330"/>
                  <a:pt x="180" y="330"/>
                </a:cubicBezTo>
                <a:cubicBezTo>
                  <a:pt x="182" y="328"/>
                  <a:pt x="182" y="328"/>
                  <a:pt x="182" y="328"/>
                </a:cubicBezTo>
                <a:cubicBezTo>
                  <a:pt x="182" y="328"/>
                  <a:pt x="199" y="318"/>
                  <a:pt x="207" y="312"/>
                </a:cubicBezTo>
                <a:lnTo>
                  <a:pt x="207" y="283"/>
                </a:lnTo>
                <a:close/>
                <a:moveTo>
                  <a:pt x="154" y="206"/>
                </a:moveTo>
                <a:cubicBezTo>
                  <a:pt x="152" y="207"/>
                  <a:pt x="151" y="208"/>
                  <a:pt x="149" y="206"/>
                </a:cubicBezTo>
                <a:cubicBezTo>
                  <a:pt x="144" y="204"/>
                  <a:pt x="147" y="189"/>
                  <a:pt x="147" y="189"/>
                </a:cubicBezTo>
                <a:cubicBezTo>
                  <a:pt x="147" y="189"/>
                  <a:pt x="144" y="192"/>
                  <a:pt x="141" y="197"/>
                </a:cubicBezTo>
                <a:cubicBezTo>
                  <a:pt x="141" y="314"/>
                  <a:pt x="141" y="314"/>
                  <a:pt x="141" y="314"/>
                </a:cubicBezTo>
                <a:cubicBezTo>
                  <a:pt x="141" y="314"/>
                  <a:pt x="141" y="314"/>
                  <a:pt x="142" y="315"/>
                </a:cubicBezTo>
                <a:cubicBezTo>
                  <a:pt x="147" y="319"/>
                  <a:pt x="145" y="333"/>
                  <a:pt x="145" y="333"/>
                </a:cubicBezTo>
                <a:cubicBezTo>
                  <a:pt x="145" y="333"/>
                  <a:pt x="143" y="332"/>
                  <a:pt x="141" y="331"/>
                </a:cubicBezTo>
                <a:cubicBezTo>
                  <a:pt x="141" y="359"/>
                  <a:pt x="141" y="359"/>
                  <a:pt x="141" y="359"/>
                </a:cubicBezTo>
                <a:cubicBezTo>
                  <a:pt x="146" y="353"/>
                  <a:pt x="151" y="348"/>
                  <a:pt x="154" y="346"/>
                </a:cubicBezTo>
                <a:cubicBezTo>
                  <a:pt x="154" y="316"/>
                  <a:pt x="154" y="316"/>
                  <a:pt x="154" y="316"/>
                </a:cubicBezTo>
                <a:cubicBezTo>
                  <a:pt x="151" y="308"/>
                  <a:pt x="148" y="293"/>
                  <a:pt x="144" y="282"/>
                </a:cubicBezTo>
                <a:cubicBezTo>
                  <a:pt x="141" y="270"/>
                  <a:pt x="152" y="250"/>
                  <a:pt x="152" y="250"/>
                </a:cubicBezTo>
                <a:cubicBezTo>
                  <a:pt x="152" y="250"/>
                  <a:pt x="149" y="253"/>
                  <a:pt x="148" y="273"/>
                </a:cubicBezTo>
                <a:cubicBezTo>
                  <a:pt x="147" y="281"/>
                  <a:pt x="150" y="292"/>
                  <a:pt x="154" y="302"/>
                </a:cubicBezTo>
                <a:cubicBezTo>
                  <a:pt x="154" y="206"/>
                  <a:pt x="154" y="206"/>
                  <a:pt x="154" y="206"/>
                </a:cubicBezTo>
                <a:close/>
                <a:moveTo>
                  <a:pt x="141" y="452"/>
                </a:moveTo>
                <a:cubicBezTo>
                  <a:pt x="141" y="370"/>
                  <a:pt x="141" y="370"/>
                  <a:pt x="141" y="370"/>
                </a:cubicBezTo>
                <a:cubicBezTo>
                  <a:pt x="147" y="357"/>
                  <a:pt x="151" y="350"/>
                  <a:pt x="154" y="346"/>
                </a:cubicBezTo>
                <a:cubicBezTo>
                  <a:pt x="154" y="459"/>
                  <a:pt x="154" y="459"/>
                  <a:pt x="154" y="459"/>
                </a:cubicBezTo>
                <a:cubicBezTo>
                  <a:pt x="153" y="458"/>
                  <a:pt x="152" y="456"/>
                  <a:pt x="152" y="456"/>
                </a:cubicBezTo>
                <a:cubicBezTo>
                  <a:pt x="150" y="450"/>
                  <a:pt x="152" y="439"/>
                  <a:pt x="146" y="442"/>
                </a:cubicBezTo>
                <a:cubicBezTo>
                  <a:pt x="144" y="443"/>
                  <a:pt x="142" y="448"/>
                  <a:pt x="141" y="452"/>
                </a:cubicBezTo>
                <a:close/>
                <a:moveTo>
                  <a:pt x="141" y="197"/>
                </a:moveTo>
                <a:cubicBezTo>
                  <a:pt x="136" y="203"/>
                  <a:pt x="130" y="212"/>
                  <a:pt x="125" y="219"/>
                </a:cubicBezTo>
                <a:cubicBezTo>
                  <a:pt x="116" y="231"/>
                  <a:pt x="116" y="248"/>
                  <a:pt x="116" y="266"/>
                </a:cubicBezTo>
                <a:cubicBezTo>
                  <a:pt x="116" y="284"/>
                  <a:pt x="135" y="309"/>
                  <a:pt x="141" y="314"/>
                </a:cubicBezTo>
                <a:cubicBezTo>
                  <a:pt x="141" y="197"/>
                  <a:pt x="141" y="197"/>
                  <a:pt x="141" y="197"/>
                </a:cubicBezTo>
                <a:close/>
                <a:moveTo>
                  <a:pt x="141" y="331"/>
                </a:moveTo>
                <a:cubicBezTo>
                  <a:pt x="141" y="359"/>
                  <a:pt x="141" y="359"/>
                  <a:pt x="141" y="359"/>
                </a:cubicBezTo>
                <a:cubicBezTo>
                  <a:pt x="136" y="365"/>
                  <a:pt x="132" y="373"/>
                  <a:pt x="130" y="380"/>
                </a:cubicBezTo>
                <a:cubicBezTo>
                  <a:pt x="126" y="397"/>
                  <a:pt x="127" y="417"/>
                  <a:pt x="127" y="417"/>
                </a:cubicBezTo>
                <a:cubicBezTo>
                  <a:pt x="127" y="417"/>
                  <a:pt x="131" y="393"/>
                  <a:pt x="140" y="373"/>
                </a:cubicBezTo>
                <a:cubicBezTo>
                  <a:pt x="140" y="372"/>
                  <a:pt x="141" y="371"/>
                  <a:pt x="141" y="370"/>
                </a:cubicBezTo>
                <a:cubicBezTo>
                  <a:pt x="141" y="452"/>
                  <a:pt x="141" y="452"/>
                  <a:pt x="141" y="452"/>
                </a:cubicBezTo>
                <a:cubicBezTo>
                  <a:pt x="139" y="461"/>
                  <a:pt x="138" y="472"/>
                  <a:pt x="138" y="472"/>
                </a:cubicBezTo>
                <a:cubicBezTo>
                  <a:pt x="138" y="472"/>
                  <a:pt x="104" y="468"/>
                  <a:pt x="99" y="440"/>
                </a:cubicBezTo>
                <a:cubicBezTo>
                  <a:pt x="94" y="411"/>
                  <a:pt x="96" y="395"/>
                  <a:pt x="107" y="381"/>
                </a:cubicBezTo>
                <a:cubicBezTo>
                  <a:pt x="117" y="367"/>
                  <a:pt x="140" y="347"/>
                  <a:pt x="140" y="347"/>
                </a:cubicBezTo>
                <a:cubicBezTo>
                  <a:pt x="140" y="347"/>
                  <a:pt x="135" y="334"/>
                  <a:pt x="127" y="343"/>
                </a:cubicBezTo>
                <a:cubicBezTo>
                  <a:pt x="118" y="351"/>
                  <a:pt x="104" y="378"/>
                  <a:pt x="91" y="385"/>
                </a:cubicBezTo>
                <a:cubicBezTo>
                  <a:pt x="89" y="386"/>
                  <a:pt x="86" y="387"/>
                  <a:pt x="84" y="387"/>
                </a:cubicBezTo>
                <a:cubicBezTo>
                  <a:pt x="84" y="345"/>
                  <a:pt x="84" y="345"/>
                  <a:pt x="84" y="345"/>
                </a:cubicBezTo>
                <a:cubicBezTo>
                  <a:pt x="97" y="344"/>
                  <a:pt x="114" y="341"/>
                  <a:pt x="114" y="341"/>
                </a:cubicBezTo>
                <a:cubicBezTo>
                  <a:pt x="123" y="336"/>
                  <a:pt x="123" y="336"/>
                  <a:pt x="123" y="336"/>
                </a:cubicBezTo>
                <a:cubicBezTo>
                  <a:pt x="123" y="336"/>
                  <a:pt x="104" y="340"/>
                  <a:pt x="84" y="340"/>
                </a:cubicBezTo>
                <a:cubicBezTo>
                  <a:pt x="84" y="288"/>
                  <a:pt x="84" y="288"/>
                  <a:pt x="84" y="288"/>
                </a:cubicBezTo>
                <a:cubicBezTo>
                  <a:pt x="85" y="288"/>
                  <a:pt x="86" y="288"/>
                  <a:pt x="86" y="288"/>
                </a:cubicBezTo>
                <a:cubicBezTo>
                  <a:pt x="100" y="291"/>
                  <a:pt x="113" y="294"/>
                  <a:pt x="119" y="305"/>
                </a:cubicBezTo>
                <a:cubicBezTo>
                  <a:pt x="126" y="315"/>
                  <a:pt x="128" y="326"/>
                  <a:pt x="131" y="328"/>
                </a:cubicBezTo>
                <a:cubicBezTo>
                  <a:pt x="133" y="329"/>
                  <a:pt x="138" y="331"/>
                  <a:pt x="141" y="331"/>
                </a:cubicBezTo>
                <a:close/>
                <a:moveTo>
                  <a:pt x="84" y="288"/>
                </a:moveTo>
                <a:cubicBezTo>
                  <a:pt x="71" y="286"/>
                  <a:pt x="53" y="291"/>
                  <a:pt x="52" y="291"/>
                </a:cubicBezTo>
                <a:cubicBezTo>
                  <a:pt x="50" y="291"/>
                  <a:pt x="42" y="283"/>
                  <a:pt x="42" y="283"/>
                </a:cubicBezTo>
                <a:cubicBezTo>
                  <a:pt x="42" y="283"/>
                  <a:pt x="43" y="286"/>
                  <a:pt x="46" y="290"/>
                </a:cubicBezTo>
                <a:cubicBezTo>
                  <a:pt x="48" y="294"/>
                  <a:pt x="54" y="300"/>
                  <a:pt x="59" y="302"/>
                </a:cubicBezTo>
                <a:cubicBezTo>
                  <a:pt x="63" y="304"/>
                  <a:pt x="81" y="314"/>
                  <a:pt x="81" y="314"/>
                </a:cubicBezTo>
                <a:cubicBezTo>
                  <a:pt x="81" y="314"/>
                  <a:pt x="74" y="313"/>
                  <a:pt x="73" y="313"/>
                </a:cubicBezTo>
                <a:cubicBezTo>
                  <a:pt x="73" y="313"/>
                  <a:pt x="56" y="314"/>
                  <a:pt x="48" y="316"/>
                </a:cubicBezTo>
                <a:cubicBezTo>
                  <a:pt x="40" y="318"/>
                  <a:pt x="35" y="324"/>
                  <a:pt x="33" y="329"/>
                </a:cubicBezTo>
                <a:cubicBezTo>
                  <a:pt x="31" y="334"/>
                  <a:pt x="25" y="335"/>
                  <a:pt x="20" y="335"/>
                </a:cubicBezTo>
                <a:cubicBezTo>
                  <a:pt x="10" y="336"/>
                  <a:pt x="4" y="327"/>
                  <a:pt x="8" y="318"/>
                </a:cubicBezTo>
                <a:cubicBezTo>
                  <a:pt x="9" y="314"/>
                  <a:pt x="11" y="311"/>
                  <a:pt x="11" y="311"/>
                </a:cubicBezTo>
                <a:cubicBezTo>
                  <a:pt x="11" y="311"/>
                  <a:pt x="15" y="313"/>
                  <a:pt x="18" y="312"/>
                </a:cubicBezTo>
                <a:cubicBezTo>
                  <a:pt x="21" y="312"/>
                  <a:pt x="22" y="311"/>
                  <a:pt x="21" y="305"/>
                </a:cubicBezTo>
                <a:cubicBezTo>
                  <a:pt x="19" y="299"/>
                  <a:pt x="12" y="302"/>
                  <a:pt x="10" y="304"/>
                </a:cubicBezTo>
                <a:cubicBezTo>
                  <a:pt x="8" y="307"/>
                  <a:pt x="9" y="310"/>
                  <a:pt x="9" y="310"/>
                </a:cubicBezTo>
                <a:cubicBezTo>
                  <a:pt x="0" y="319"/>
                  <a:pt x="3" y="336"/>
                  <a:pt x="19" y="338"/>
                </a:cubicBezTo>
                <a:cubicBezTo>
                  <a:pt x="19" y="338"/>
                  <a:pt x="19" y="340"/>
                  <a:pt x="25" y="347"/>
                </a:cubicBezTo>
                <a:cubicBezTo>
                  <a:pt x="42" y="369"/>
                  <a:pt x="61" y="356"/>
                  <a:pt x="76" y="365"/>
                </a:cubicBezTo>
                <a:cubicBezTo>
                  <a:pt x="78" y="365"/>
                  <a:pt x="78" y="366"/>
                  <a:pt x="78" y="367"/>
                </a:cubicBezTo>
                <a:cubicBezTo>
                  <a:pt x="75" y="373"/>
                  <a:pt x="64" y="371"/>
                  <a:pt x="55" y="374"/>
                </a:cubicBezTo>
                <a:cubicBezTo>
                  <a:pt x="47" y="376"/>
                  <a:pt x="48" y="388"/>
                  <a:pt x="48" y="388"/>
                </a:cubicBezTo>
                <a:cubicBezTo>
                  <a:pt x="48" y="388"/>
                  <a:pt x="53" y="382"/>
                  <a:pt x="60" y="384"/>
                </a:cubicBezTo>
                <a:cubicBezTo>
                  <a:pt x="65" y="385"/>
                  <a:pt x="74" y="390"/>
                  <a:pt x="84" y="387"/>
                </a:cubicBezTo>
                <a:cubicBezTo>
                  <a:pt x="84" y="345"/>
                  <a:pt x="84" y="345"/>
                  <a:pt x="84" y="345"/>
                </a:cubicBezTo>
                <a:cubicBezTo>
                  <a:pt x="82" y="345"/>
                  <a:pt x="81" y="345"/>
                  <a:pt x="79" y="346"/>
                </a:cubicBezTo>
                <a:cubicBezTo>
                  <a:pt x="66" y="346"/>
                  <a:pt x="46" y="340"/>
                  <a:pt x="46" y="340"/>
                </a:cubicBezTo>
                <a:cubicBezTo>
                  <a:pt x="46" y="340"/>
                  <a:pt x="59" y="340"/>
                  <a:pt x="80" y="340"/>
                </a:cubicBezTo>
                <a:cubicBezTo>
                  <a:pt x="82" y="340"/>
                  <a:pt x="83" y="340"/>
                  <a:pt x="84" y="340"/>
                </a:cubicBezTo>
                <a:lnTo>
                  <a:pt x="84" y="288"/>
                </a:lnTo>
                <a:close/>
              </a:path>
            </a:pathLst>
          </a:custGeom>
          <a:gradFill rotWithShape="1">
            <a:gsLst>
              <a:gs pos="0">
                <a:srgbClr val="FF99CC"/>
              </a:gs>
              <a:gs pos="50000">
                <a:schemeClr val="bg1"/>
              </a:gs>
              <a:gs pos="100000">
                <a:srgbClr val="FF99CC"/>
              </a:gs>
            </a:gsLst>
            <a:lin ang="2700000" scaled="1"/>
          </a:gradFill>
          <a:ln w="9525">
            <a:noFill/>
            <a:rou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82" name="矩形 1黄色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99CC">
              <a:alpha val="17999"/>
            </a:srgbClr>
          </a:solidFill>
          <a:ln w="25400" algn="ctr">
            <a:noFill/>
            <a:miter lim="800000"/>
          </a:ln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7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8" name="Freeform 1281"/>
          <p:cNvSpPr>
            <a:spLocks noEditPoints="1"/>
          </p:cNvSpPr>
          <p:nvPr/>
        </p:nvSpPr>
        <p:spPr>
          <a:xfrm>
            <a:off x="0" y="20638"/>
            <a:ext cx="925513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2" y="438783"/>
              </a:cxn>
              <a:cxn ang="0">
                <a:pos x="588282" y="457535"/>
              </a:cxn>
              <a:cxn ang="0">
                <a:pos x="865561" y="603796"/>
              </a:cxn>
              <a:cxn ang="0">
                <a:pos x="884296" y="570043"/>
              </a:cxn>
              <a:cxn ang="0">
                <a:pos x="906778" y="525040"/>
              </a:cxn>
              <a:cxn ang="0">
                <a:pos x="689451" y="270021"/>
              </a:cxn>
              <a:cxn ang="0">
                <a:pos x="678210" y="150011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2"/>
              </a:cxn>
              <a:cxn ang="0">
                <a:pos x="513341" y="266270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6"/>
              </a:cxn>
              <a:cxn ang="0">
                <a:pos x="457136" y="375028"/>
              </a:cxn>
              <a:cxn ang="0">
                <a:pos x="588282" y="566293"/>
              </a:cxn>
              <a:cxn ang="0">
                <a:pos x="494606" y="356277"/>
              </a:cxn>
              <a:cxn ang="0">
                <a:pos x="588282" y="318774"/>
              </a:cxn>
              <a:cxn ang="0">
                <a:pos x="475871" y="491287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90" y="423782"/>
              </a:cxn>
              <a:cxn ang="0">
                <a:pos x="318496" y="678802"/>
              </a:cxn>
              <a:cxn ang="0">
                <a:pos x="382196" y="675051"/>
              </a:cxn>
              <a:cxn ang="0">
                <a:pos x="400931" y="712554"/>
              </a:cxn>
              <a:cxn ang="0">
                <a:pos x="427160" y="412531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4705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9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607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10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3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4" name="Freeform 1281"/>
          <p:cNvSpPr>
            <a:spLocks noEditPoints="1"/>
          </p:cNvSpPr>
          <p:nvPr/>
        </p:nvSpPr>
        <p:spPr>
          <a:xfrm>
            <a:off x="0" y="20638"/>
            <a:ext cx="925513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2" y="438783"/>
              </a:cxn>
              <a:cxn ang="0">
                <a:pos x="588282" y="457535"/>
              </a:cxn>
              <a:cxn ang="0">
                <a:pos x="865561" y="603796"/>
              </a:cxn>
              <a:cxn ang="0">
                <a:pos x="884296" y="570043"/>
              </a:cxn>
              <a:cxn ang="0">
                <a:pos x="906778" y="525040"/>
              </a:cxn>
              <a:cxn ang="0">
                <a:pos x="689451" y="270021"/>
              </a:cxn>
              <a:cxn ang="0">
                <a:pos x="678210" y="150011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2"/>
              </a:cxn>
              <a:cxn ang="0">
                <a:pos x="513341" y="266270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6"/>
              </a:cxn>
              <a:cxn ang="0">
                <a:pos x="457136" y="375028"/>
              </a:cxn>
              <a:cxn ang="0">
                <a:pos x="588282" y="566293"/>
              </a:cxn>
              <a:cxn ang="0">
                <a:pos x="494606" y="356277"/>
              </a:cxn>
              <a:cxn ang="0">
                <a:pos x="588282" y="318774"/>
              </a:cxn>
              <a:cxn ang="0">
                <a:pos x="475871" y="491287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90" y="423782"/>
              </a:cxn>
              <a:cxn ang="0">
                <a:pos x="318496" y="678802"/>
              </a:cxn>
              <a:cxn ang="0">
                <a:pos x="382196" y="675051"/>
              </a:cxn>
              <a:cxn ang="0">
                <a:pos x="400931" y="712554"/>
              </a:cxn>
              <a:cxn ang="0">
                <a:pos x="427160" y="412531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4705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5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6" name="Freeform 1281"/>
          <p:cNvSpPr>
            <a:spLocks noEditPoints="1"/>
          </p:cNvSpPr>
          <p:nvPr/>
        </p:nvSpPr>
        <p:spPr>
          <a:xfrm>
            <a:off x="12700" y="0"/>
            <a:ext cx="925513" cy="817563"/>
          </a:xfrm>
          <a:custGeom>
            <a:avLst/>
            <a:gdLst/>
            <a:ahLst/>
            <a:cxnLst>
              <a:cxn ang="0">
                <a:pos x="768138" y="345027"/>
              </a:cxn>
              <a:cxn ang="0">
                <a:pos x="588282" y="438784"/>
              </a:cxn>
              <a:cxn ang="0">
                <a:pos x="588282" y="457535"/>
              </a:cxn>
              <a:cxn ang="0">
                <a:pos x="865561" y="603797"/>
              </a:cxn>
              <a:cxn ang="0">
                <a:pos x="884296" y="570044"/>
              </a:cxn>
              <a:cxn ang="0">
                <a:pos x="906778" y="525041"/>
              </a:cxn>
              <a:cxn ang="0">
                <a:pos x="689451" y="270021"/>
              </a:cxn>
              <a:cxn ang="0">
                <a:pos x="678210" y="150012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3"/>
              </a:cxn>
              <a:cxn ang="0">
                <a:pos x="513341" y="266271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7"/>
              </a:cxn>
              <a:cxn ang="0">
                <a:pos x="457136" y="375029"/>
              </a:cxn>
              <a:cxn ang="0">
                <a:pos x="588282" y="566294"/>
              </a:cxn>
              <a:cxn ang="0">
                <a:pos x="494606" y="356277"/>
              </a:cxn>
              <a:cxn ang="0">
                <a:pos x="588282" y="318775"/>
              </a:cxn>
              <a:cxn ang="0">
                <a:pos x="475871" y="491288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9"/>
              </a:cxn>
              <a:cxn ang="0">
                <a:pos x="314749" y="408782"/>
              </a:cxn>
              <a:cxn ang="0">
                <a:pos x="389690" y="423783"/>
              </a:cxn>
              <a:cxn ang="0">
                <a:pos x="318496" y="678802"/>
              </a:cxn>
              <a:cxn ang="0">
                <a:pos x="382196" y="675052"/>
              </a:cxn>
              <a:cxn ang="0">
                <a:pos x="400931" y="712555"/>
              </a:cxn>
              <a:cxn ang="0">
                <a:pos x="427160" y="412532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8"/>
              </a:cxn>
              <a:cxn ang="0">
                <a:pos x="314749" y="375029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1"/>
              </a:cxn>
              <a:cxn ang="0">
                <a:pos x="217327" y="506289"/>
              </a:cxn>
              <a:cxn ang="0">
                <a:pos x="206086" y="731306"/>
              </a:cxn>
              <a:cxn ang="0">
                <a:pos x="292267" y="813813"/>
              </a:cxn>
              <a:cxn ang="0">
                <a:pos x="273532" y="798812"/>
              </a:cxn>
              <a:cxn ang="0">
                <a:pos x="254797" y="705054"/>
              </a:cxn>
              <a:cxn ang="0">
                <a:pos x="303508" y="543792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30733" name="WordArt 6"/>
          <p:cNvSpPr>
            <a:spLocks noTextEdit="1"/>
          </p:cNvSpPr>
          <p:nvPr/>
        </p:nvSpPr>
        <p:spPr>
          <a:xfrm flipV="1">
            <a:off x="3733800" y="3282950"/>
            <a:ext cx="1692275" cy="227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3600">
                <a:gradFill rotWithShape="1">
                  <a:gsLst>
                    <a:gs pos="0">
                      <a:srgbClr val="BBE0E3">
                        <a:alpha val="0"/>
                      </a:srgbClr>
                    </a:gs>
                    <a:gs pos="100000">
                      <a:srgbClr val="E8F5F6">
                        <a:alpha val="32001"/>
                      </a:srgbClr>
                    </a:gs>
                  </a:gsLst>
                  <a:lin ang="5400000" scaled="1"/>
                  <a:tileRect/>
                </a:gradFill>
                <a:latin typeface="华文中宋" panose="02010600040101010101" charset="-122"/>
                <a:ea typeface="华文中宋" panose="02010600040101010101" charset="-122"/>
              </a:rPr>
              <a:t>易水寒江雪敬奉</a:t>
            </a:r>
            <a:endParaRPr lang="zh-CN" altLang="en-US" sz="3600">
              <a:gradFill rotWithShape="1">
                <a:gsLst>
                  <a:gs pos="0">
                    <a:srgbClr val="BBE0E3">
                      <a:alpha val="0"/>
                    </a:srgbClr>
                  </a:gs>
                  <a:gs pos="100000">
                    <a:srgbClr val="E8F5F6">
                      <a:alpha val="32001"/>
                    </a:srgbClr>
                  </a:gs>
                </a:gsLst>
                <a:lin ang="5400000" scaled="1"/>
                <a:tileRect/>
              </a:gradFill>
              <a:latin typeface="华文中宋" panose="02010600040101010101" charset="-122"/>
              <a:ea typeface="华文中宋" panose="02010600040101010101" charset="-122"/>
            </a:endParaRPr>
          </a:p>
        </p:txBody>
      </p:sp>
      <p:sp>
        <p:nvSpPr>
          <p:cNvPr id="30734" name="标题 68622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1470025"/>
          </a:xfrm>
          <a:ln/>
        </p:spPr>
        <p:txBody>
          <a:bodyPr anchor="ctr" anchorCtr="0"/>
          <a:p>
            <a:pPr>
              <a:buClrTx/>
              <a:buSzTx/>
              <a:buFontTx/>
            </a:pPr>
            <a:endParaRPr lang="zh-CN" altLang="en-US" b="1" dirty="0">
              <a:latin typeface="宋体" panose="02010600030101010101" pitchFamily="2" charset="-122"/>
            </a:endParaRPr>
          </a:p>
        </p:txBody>
      </p:sp>
      <p:sp>
        <p:nvSpPr>
          <p:cNvPr id="30735" name="副标题 68623"/>
          <p:cNvSpPr>
            <a:spLocks noGrp="1"/>
          </p:cNvSpPr>
          <p:nvPr>
            <p:ph type="subTitle" idx="1"/>
          </p:nvPr>
        </p:nvSpPr>
        <p:spPr>
          <a:xfrm>
            <a:off x="609600" y="1524000"/>
            <a:ext cx="7848600" cy="3810000"/>
          </a:xfrm>
          <a:ln/>
        </p:spPr>
        <p:txBody>
          <a:bodyPr anchor="t" anchorCtr="0"/>
          <a:p>
            <a:pPr>
              <a:buClrTx/>
              <a:buSzTx/>
              <a:buFontTx/>
            </a:pPr>
            <a:endParaRPr lang="zh-CN" altLang="en-US" sz="3600" dirty="0">
              <a:solidFill>
                <a:srgbClr val="D62406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9" fill="hold" grpId="0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3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accel="50000" decel="50000" fill="hold" grpId="1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0 0 C -0.01632 0.03608 -0.03264 0.07216 -0.03281 0.10222 C -0.03299 0.13228 -0.01719 0.15055 -0.00139 0.18062 C 0.01441 0.21068 0.04809 0.24052 0.06163 0.28284 C 0.07517 0.32516 0.08438 0.36494 0.07951 0.43432 C 0.07465 0.5037 0.04097 0.64061 0.03281 0.69889 C 0.02465 0.75717 0.02743 0.77081 0.03021 0.78469 " pathEditMode="relative" ptsTypes="aaaaaaA">
                                      <p:cBhvr>
                                        <p:cTn id="15" dur="6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6" presetClass="emph" presetSubtype="0" repeatCount="indefinite" fill="hold" grpId="2" nodeType="withEffect">
                                  <p:stCondLst>
                                    <p:cond delay="9800"/>
                                  </p:stCondLst>
                                  <p:childTnLst>
                                    <p:animScale>
                                      <p:cBhvr>
                                        <p:cTn id="17" dur="6000" fill="hold"/>
                                        <p:tgtEl>
                                          <p:spTgt spid="104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8" presetClass="emph" presetSubtype="0" repeatCount="indefinite" fill="hold" grpId="3" nodeType="withEffect">
                                  <p:stCondLst>
                                    <p:cond delay="9800"/>
                                  </p:stCondLst>
                                  <p:childTnLst>
                                    <p:animRot by="10800000">
                                      <p:cBhvr>
                                        <p:cTn id="19" dur="6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0" presetClass="path" presetSubtype="0" repeatCount="indefinite" accel="50000" decel="50000" fill="hold" grpId="0" nodeType="withEffect">
                                  <p:stCondLst>
                                    <p:cond delay="12300"/>
                                  </p:stCondLst>
                                  <p:childTnLst>
                                    <p:animMotion origin="layout" path="M -3.05556E-6 -3.64477E-6 C -0.00885 0.05296 -0.01771 0.10592 -0.01771 0.15981 C -0.01771 0.21346 -0.0085 0.26573 -3.05556E-6 0.32332 C 0.00851 0.38067 0.0099 0.44149 0.03299 0.50394 C 0.05608 0.56661 0.11893 0.64801 0.13837 0.6982 C 0.15782 0.74838 0.15 0.78816 0.14931 0.80458 " pathEditMode="relative" rAng="0" ptsTypes="aaaaaA">
                                      <p:cBhvr>
                                        <p:cTn id="24" dur="5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0" y="4020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Scale>
                                      <p:cBhvr>
                                        <p:cTn id="26" dur="5500" fill="hold"/>
                                        <p:tgtEl>
                                          <p:spTgt spid="107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Rot by="-5400000">
                                      <p:cBhvr>
                                        <p:cTn id="28" dur="5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accel="50000" decel="50000" fill="hold" grpId="0" nodeType="withEffect">
                                  <p:stCondLst>
                                    <p:cond delay="13400"/>
                                  </p:stCondLst>
                                  <p:childTnLst>
                                    <p:animMotion origin="layout" path="M 0 0 C 0.01805 0.06637 0.03611 0.13298 0.03698 0.23173 C 0.03785 0.33048 0.02448 0.49561 0.00538 0.59297 C -0.01372 0.69033 -0.06215 0.7759 -0.07813 0.81568 C -0.0941 0.85546 -0.09149 0.82817 -0.09045 0.8321 " pathEditMode="relative" ptsTypes="aaaaA">
                                      <p:cBhvr>
                                        <p:cTn id="33" dur="4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Scale>
                                      <p:cBhvr>
                                        <p:cTn id="35" dur="4500" fill="hold"/>
                                        <p:tgtEl>
                                          <p:spTgt spid="108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8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Rot by="-10800000">
                                      <p:cBhvr>
                                        <p:cTn id="37" dur="4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0" presetClass="path" presetSubtype="0" repeatCount="indefinite" accel="50000" decel="50000" fill="hold" grpId="0" nodeType="withEffect">
                                  <p:stCondLst>
                                    <p:cond delay="14200"/>
                                  </p:stCondLst>
                                  <p:childTnLst>
                                    <p:animMotion origin="layout" path="M 2.5E-6 3.9593E-6 C 0.00139 0.07076 0.00278 0.14176 2.5E-6 0.19495 C -0.00278 0.24815 -0.00712 0.27428 -0.0165 0.31845 C -0.02587 0.36285 -0.05139 0.40333 -0.05625 0.46114 C -0.06111 0.51919 -0.05747 0.60522 -0.04531 0.66605 C -0.03316 0.7271 0.00416 0.80203 0.01632 0.82655 " pathEditMode="relative" rAng="0" ptsTypes="aaaaaA">
                                      <p:cBhvr>
                                        <p:cTn id="42" dur="5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0" y="4130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6" presetClass="emph" presetSubtype="0" repeatCount="indefinite" fill="hold" nodeType="withEffect">
                                  <p:stCondLst>
                                    <p:cond delay="14200"/>
                                  </p:stCondLst>
                                  <p:childTnLst>
                                    <p:animScale>
                                      <p:cBhvr>
                                        <p:cTn id="44" dur="5000" fill="hold"/>
                                        <p:tgtEl>
                                          <p:spTgt spid="109"/>
                                        </p:tgtEl>
                                      </p:cBhvr>
                                      <p:by x="35000" y="35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8" presetClass="emph" presetSubtype="0" repeatCount="indefinite" fill="hold" nodeType="withEffect">
                                  <p:stCondLst>
                                    <p:cond delay="14200"/>
                                  </p:stCondLst>
                                  <p:childTnLst>
                                    <p:animRot by="-10800000">
                                      <p:cBhvr>
                                        <p:cTn id="46" dur="5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51" dur="7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53" dur="7000" fill="hold"/>
                                        <p:tgtEl>
                                          <p:spTgt spid="110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55" dur="7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6" presetID="18" presetClass="entr" presetSubtype="9" fill="hold" grpId="0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5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0" presetClass="path" presetSubtype="0" repeatCount="indefinite" accel="50000" decel="50000" fill="hold" grpId="1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0 0 C -0.01632 0.03608 -0.03264 0.07216 -0.03281 0.10222 C -0.03299 0.13228 -0.01719 0.15055 -0.00139 0.18062 C 0.01441 0.21068 0.04809 0.24052 0.06163 0.28284 C 0.07517 0.32516 0.08438 0.36494 0.07951 0.43432 C 0.07465 0.5037 0.04097 0.64061 0.03281 0.69889 C 0.02465 0.75717 0.02743 0.77081 0.03021 0.78469 " pathEditMode="relative" ptsTypes="aaaaaaA">
                                      <p:cBhvr>
                                        <p:cTn id="60" dur="6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1" presetID="6" presetClass="emph" presetSubtype="0" repeatCount="indefinite" fill="hold" grpId="2" nodeType="withEffect">
                                  <p:stCondLst>
                                    <p:cond delay="9800"/>
                                  </p:stCondLst>
                                  <p:childTnLst>
                                    <p:animScale>
                                      <p:cBhvr>
                                        <p:cTn id="62" dur="6000" fill="hold"/>
                                        <p:tgtEl>
                                          <p:spTgt spid="2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8" presetClass="emph" presetSubtype="0" repeatCount="indefinite" fill="hold" grpId="3" nodeType="withEffect">
                                  <p:stCondLst>
                                    <p:cond delay="9800"/>
                                  </p:stCondLst>
                                  <p:childTnLst>
                                    <p:animRot by="10800000">
                                      <p:cBhvr>
                                        <p:cTn id="64" dur="6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0" presetClass="path" presetSubtype="0" repeatCount="indefinite" accel="50000" decel="50000" fill="hold" grpId="0" nodeType="withEffect">
                                  <p:stCondLst>
                                    <p:cond delay="12300"/>
                                  </p:stCondLst>
                                  <p:childTnLst>
                                    <p:animMotion origin="layout" path="M -3.05556E-6 -3.64477E-6 C -0.00885 0.05296 -0.01771 0.10592 -0.01771 0.15981 C -0.01771 0.21346 -0.0085 0.26573 -3.05556E-6 0.32332 C 0.00851 0.38067 0.0099 0.44149 0.03299 0.50394 C 0.05608 0.56661 0.11893 0.64801 0.13837 0.6982 C 0.15782 0.74838 0.15 0.78816 0.14931 0.80458 " pathEditMode="relative" rAng="0" ptsTypes="aaaaaA">
                                      <p:cBhvr>
                                        <p:cTn id="69" dur="5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0" y="40200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6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Scale>
                                      <p:cBhvr>
                                        <p:cTn id="71" dur="5500" fill="hold"/>
                                        <p:tgtEl>
                                          <p:spTgt spid="3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72" presetID="8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Rot by="-5400000">
                                      <p:cBhvr>
                                        <p:cTn id="73" dur="5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0" presetClass="path" presetSubtype="0" repeatCount="indefinite" accel="50000" decel="50000" fill="hold" grpId="0" nodeType="withEffect">
                                  <p:stCondLst>
                                    <p:cond delay="13400"/>
                                  </p:stCondLst>
                                  <p:childTnLst>
                                    <p:animMotion origin="layout" path="M 0 0 C 0.01805 0.06637 0.03611 0.13298 0.03698 0.23173 C 0.03785 0.33048 0.02448 0.49561 0.00538 0.59297 C -0.01372 0.69033 -0.06215 0.7759 -0.07813 0.81568 C -0.0941 0.85546 -0.09149 0.82817 -0.09045 0.8321 " pathEditMode="relative" ptsTypes="aaaaA">
                                      <p:cBhvr>
                                        <p:cTn id="78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9" presetID="6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Scale>
                                      <p:cBhvr>
                                        <p:cTn id="80" dur="4500" fill="hold"/>
                                        <p:tgtEl>
                                          <p:spTgt spid="4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8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Rot by="-10800000">
                                      <p:cBhvr>
                                        <p:cTn id="82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87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89" dur="7000" fill="hold"/>
                                        <p:tgtEl>
                                          <p:spTgt spid="5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91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96" dur="7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98" dur="7000" fill="hold"/>
                                        <p:tgtEl>
                                          <p:spTgt spid="6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99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100" dur="7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282" grpId="0" animBg="1"/>
      <p:bldP spid="104" grpId="0" animBg="1"/>
      <p:bldP spid="104" grpId="1" animBg="1"/>
      <p:bldP spid="104" grpId="2" animBg="1"/>
      <p:bldP spid="104" grpId="3" animBg="1"/>
      <p:bldP spid="107" grpId="0" animBg="1"/>
      <p:bldP spid="108" grpId="0" animBg="1"/>
      <p:bldP spid="109" grpId="0" animBg="1"/>
      <p:bldP spid="110" grpId="0" animBg="1"/>
      <p:bldP spid="2" grpId="0" animBg="1"/>
      <p:bldP spid="2" grpId="1" animBg="1"/>
      <p:bldP spid="2" grpId="2" animBg="1"/>
      <p:bldP spid="2" grpId="3" animBg="1"/>
      <p:bldP spid="3" grpId="0" animBg="1"/>
      <p:bldP spid="4" grpId="0" animBg="1"/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889000" y="904875"/>
            <a:ext cx="772160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 noProof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一、劳动安全卫生</a:t>
            </a:r>
            <a:endParaRPr lang="zh-CN" altLang="en-US" sz="3600" noProof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zh-CN" altLang="en-US" sz="3600" noProof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zh-CN" altLang="en-US" sz="3600" noProof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二、劳动安全卫生规程</a:t>
            </a:r>
            <a:endParaRPr lang="zh-CN" altLang="en-US" sz="3600" noProof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3" name="椭圆 59410"/>
          <p:cNvSpPr/>
          <p:nvPr/>
        </p:nvSpPr>
        <p:spPr>
          <a:xfrm>
            <a:off x="685800" y="5105400"/>
            <a:ext cx="7620000" cy="11430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zh-CN" altLang="en-US" sz="4400" b="1" dirty="0">
                <a:solidFill>
                  <a:srgbClr val="003366"/>
                </a:solidFill>
                <a:latin typeface="Arial" panose="020B0604020202020204" pitchFamily="34" charset="0"/>
                <a:ea typeface="楷体_GB2312" pitchFamily="49" charset="-122"/>
              </a:rPr>
              <a:t>“安全第一、预防为主”</a:t>
            </a:r>
            <a:endParaRPr lang="zh-CN" altLang="en-US" sz="4400" b="1" dirty="0">
              <a:solidFill>
                <a:srgbClr val="003366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99" name="Freeform 1276"/>
          <p:cNvSpPr>
            <a:spLocks noEditPoints="1"/>
          </p:cNvSpPr>
          <p:nvPr/>
        </p:nvSpPr>
        <p:spPr bwMode="auto">
          <a:xfrm>
            <a:off x="0" y="-630237"/>
            <a:ext cx="2070100" cy="1544638"/>
          </a:xfrm>
          <a:custGeom>
            <a:avLst/>
            <a:gdLst>
              <a:gd name="T0" fmla="*/ 537 w 642"/>
              <a:gd name="T1" fmla="*/ 283 h 479"/>
              <a:gd name="T2" fmla="*/ 623 w 642"/>
              <a:gd name="T3" fmla="*/ 188 h 479"/>
              <a:gd name="T4" fmla="*/ 628 w 642"/>
              <a:gd name="T5" fmla="*/ 120 h 479"/>
              <a:gd name="T6" fmla="*/ 635 w 642"/>
              <a:gd name="T7" fmla="*/ 132 h 479"/>
              <a:gd name="T8" fmla="*/ 524 w 642"/>
              <a:gd name="T9" fmla="*/ 162 h 479"/>
              <a:gd name="T10" fmla="*/ 524 w 642"/>
              <a:gd name="T11" fmla="*/ 157 h 479"/>
              <a:gd name="T12" fmla="*/ 524 w 642"/>
              <a:gd name="T13" fmla="*/ 157 h 479"/>
              <a:gd name="T14" fmla="*/ 524 w 642"/>
              <a:gd name="T15" fmla="*/ 435 h 479"/>
              <a:gd name="T16" fmla="*/ 497 w 642"/>
              <a:gd name="T17" fmla="*/ 353 h 479"/>
              <a:gd name="T18" fmla="*/ 524 w 642"/>
              <a:gd name="T19" fmla="*/ 116 h 479"/>
              <a:gd name="T20" fmla="*/ 494 w 642"/>
              <a:gd name="T21" fmla="*/ 223 h 479"/>
              <a:gd name="T22" fmla="*/ 400 w 642"/>
              <a:gd name="T23" fmla="*/ 460 h 479"/>
              <a:gd name="T24" fmla="*/ 393 w 642"/>
              <a:gd name="T25" fmla="*/ 452 h 479"/>
              <a:gd name="T26" fmla="*/ 399 w 642"/>
              <a:gd name="T27" fmla="*/ 144 h 479"/>
              <a:gd name="T28" fmla="*/ 424 w 642"/>
              <a:gd name="T29" fmla="*/ 228 h 479"/>
              <a:gd name="T30" fmla="*/ 455 w 642"/>
              <a:gd name="T31" fmla="*/ 255 h 479"/>
              <a:gd name="T32" fmla="*/ 448 w 642"/>
              <a:gd name="T33" fmla="*/ 443 h 479"/>
              <a:gd name="T34" fmla="*/ 352 w 642"/>
              <a:gd name="T35" fmla="*/ 206 h 479"/>
              <a:gd name="T36" fmla="*/ 357 w 642"/>
              <a:gd name="T37" fmla="*/ 264 h 479"/>
              <a:gd name="T38" fmla="*/ 388 w 642"/>
              <a:gd name="T39" fmla="*/ 134 h 479"/>
              <a:gd name="T40" fmla="*/ 353 w 642"/>
              <a:gd name="T41" fmla="*/ 28 h 479"/>
              <a:gd name="T42" fmla="*/ 341 w 642"/>
              <a:gd name="T43" fmla="*/ 438 h 479"/>
              <a:gd name="T44" fmla="*/ 388 w 642"/>
              <a:gd name="T45" fmla="*/ 448 h 479"/>
              <a:gd name="T46" fmla="*/ 370 w 642"/>
              <a:gd name="T47" fmla="*/ 439 h 479"/>
              <a:gd name="T48" fmla="*/ 297 w 642"/>
              <a:gd name="T49" fmla="*/ 127 h 479"/>
              <a:gd name="T50" fmla="*/ 319 w 642"/>
              <a:gd name="T51" fmla="*/ 36 h 479"/>
              <a:gd name="T52" fmla="*/ 337 w 642"/>
              <a:gd name="T53" fmla="*/ 234 h 479"/>
              <a:gd name="T54" fmla="*/ 341 w 642"/>
              <a:gd name="T55" fmla="*/ 359 h 479"/>
              <a:gd name="T56" fmla="*/ 276 w 642"/>
              <a:gd name="T57" fmla="*/ 288 h 479"/>
              <a:gd name="T58" fmla="*/ 341 w 642"/>
              <a:gd name="T59" fmla="*/ 404 h 479"/>
              <a:gd name="T60" fmla="*/ 335 w 642"/>
              <a:gd name="T61" fmla="*/ 445 h 479"/>
              <a:gd name="T62" fmla="*/ 214 w 642"/>
              <a:gd name="T63" fmla="*/ 265 h 479"/>
              <a:gd name="T64" fmla="*/ 207 w 642"/>
              <a:gd name="T65" fmla="*/ 319 h 479"/>
              <a:gd name="T66" fmla="*/ 214 w 642"/>
              <a:gd name="T67" fmla="*/ 283 h 479"/>
              <a:gd name="T68" fmla="*/ 269 w 642"/>
              <a:gd name="T69" fmla="*/ 288 h 479"/>
              <a:gd name="T70" fmla="*/ 302 w 642"/>
              <a:gd name="T71" fmla="*/ 179 h 479"/>
              <a:gd name="T72" fmla="*/ 207 w 642"/>
              <a:gd name="T73" fmla="*/ 338 h 479"/>
              <a:gd name="T74" fmla="*/ 207 w 642"/>
              <a:gd name="T75" fmla="*/ 283 h 479"/>
              <a:gd name="T76" fmla="*/ 178 w 642"/>
              <a:gd name="T77" fmla="*/ 187 h 479"/>
              <a:gd name="T78" fmla="*/ 154 w 642"/>
              <a:gd name="T79" fmla="*/ 206 h 479"/>
              <a:gd name="T80" fmla="*/ 155 w 642"/>
              <a:gd name="T81" fmla="*/ 344 h 479"/>
              <a:gd name="T82" fmla="*/ 169 w 642"/>
              <a:gd name="T83" fmla="*/ 365 h 479"/>
              <a:gd name="T84" fmla="*/ 207 w 642"/>
              <a:gd name="T85" fmla="*/ 350 h 479"/>
              <a:gd name="T86" fmla="*/ 182 w 642"/>
              <a:gd name="T87" fmla="*/ 328 h 479"/>
              <a:gd name="T88" fmla="*/ 141 w 642"/>
              <a:gd name="T89" fmla="*/ 197 h 479"/>
              <a:gd name="T90" fmla="*/ 154 w 642"/>
              <a:gd name="T91" fmla="*/ 346 h 479"/>
              <a:gd name="T92" fmla="*/ 154 w 642"/>
              <a:gd name="T93" fmla="*/ 206 h 479"/>
              <a:gd name="T94" fmla="*/ 146 w 642"/>
              <a:gd name="T95" fmla="*/ 442 h 479"/>
              <a:gd name="T96" fmla="*/ 141 w 642"/>
              <a:gd name="T97" fmla="*/ 197 h 479"/>
              <a:gd name="T98" fmla="*/ 141 w 642"/>
              <a:gd name="T99" fmla="*/ 370 h 479"/>
              <a:gd name="T100" fmla="*/ 127 w 642"/>
              <a:gd name="T101" fmla="*/ 343 h 479"/>
              <a:gd name="T102" fmla="*/ 84 w 642"/>
              <a:gd name="T103" fmla="*/ 340 h 479"/>
              <a:gd name="T104" fmla="*/ 84 w 642"/>
              <a:gd name="T105" fmla="*/ 288 h 479"/>
              <a:gd name="T106" fmla="*/ 73 w 642"/>
              <a:gd name="T107" fmla="*/ 313 h 479"/>
              <a:gd name="T108" fmla="*/ 18 w 642"/>
              <a:gd name="T109" fmla="*/ 312 h 479"/>
              <a:gd name="T110" fmla="*/ 76 w 642"/>
              <a:gd name="T111" fmla="*/ 365 h 479"/>
              <a:gd name="T112" fmla="*/ 84 w 642"/>
              <a:gd name="T113" fmla="*/ 345 h 479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42"/>
              <a:gd name="T172" fmla="*/ 0 h 479"/>
              <a:gd name="T173" fmla="*/ 642 w 642"/>
              <a:gd name="T174" fmla="*/ 479 h 479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42" h="479">
                <a:moveTo>
                  <a:pt x="524" y="435"/>
                </a:moveTo>
                <a:cubicBezTo>
                  <a:pt x="539" y="424"/>
                  <a:pt x="557" y="404"/>
                  <a:pt x="553" y="374"/>
                </a:cubicBezTo>
                <a:cubicBezTo>
                  <a:pt x="548" y="335"/>
                  <a:pt x="539" y="313"/>
                  <a:pt x="524" y="297"/>
                </a:cubicBezTo>
                <a:cubicBezTo>
                  <a:pt x="524" y="435"/>
                  <a:pt x="524" y="435"/>
                  <a:pt x="524" y="435"/>
                </a:cubicBezTo>
                <a:close/>
                <a:moveTo>
                  <a:pt x="524" y="278"/>
                </a:moveTo>
                <a:cubicBezTo>
                  <a:pt x="529" y="281"/>
                  <a:pt x="534" y="282"/>
                  <a:pt x="537" y="283"/>
                </a:cubicBezTo>
                <a:cubicBezTo>
                  <a:pt x="562" y="287"/>
                  <a:pt x="578" y="271"/>
                  <a:pt x="588" y="265"/>
                </a:cubicBezTo>
                <a:cubicBezTo>
                  <a:pt x="597" y="259"/>
                  <a:pt x="608" y="265"/>
                  <a:pt x="608" y="265"/>
                </a:cubicBezTo>
                <a:cubicBezTo>
                  <a:pt x="608" y="265"/>
                  <a:pt x="603" y="247"/>
                  <a:pt x="588" y="247"/>
                </a:cubicBezTo>
                <a:cubicBezTo>
                  <a:pt x="574" y="247"/>
                  <a:pt x="557" y="256"/>
                  <a:pt x="550" y="248"/>
                </a:cubicBezTo>
                <a:cubicBezTo>
                  <a:pt x="543" y="239"/>
                  <a:pt x="580" y="233"/>
                  <a:pt x="585" y="230"/>
                </a:cubicBezTo>
                <a:cubicBezTo>
                  <a:pt x="591" y="227"/>
                  <a:pt x="619" y="203"/>
                  <a:pt x="623" y="188"/>
                </a:cubicBezTo>
                <a:cubicBezTo>
                  <a:pt x="629" y="174"/>
                  <a:pt x="628" y="174"/>
                  <a:pt x="628" y="174"/>
                </a:cubicBezTo>
                <a:cubicBezTo>
                  <a:pt x="628" y="174"/>
                  <a:pt x="632" y="172"/>
                  <a:pt x="635" y="168"/>
                </a:cubicBezTo>
                <a:cubicBezTo>
                  <a:pt x="640" y="162"/>
                  <a:pt x="642" y="156"/>
                  <a:pt x="642" y="150"/>
                </a:cubicBezTo>
                <a:cubicBezTo>
                  <a:pt x="642" y="149"/>
                  <a:pt x="642" y="149"/>
                  <a:pt x="642" y="149"/>
                </a:cubicBezTo>
                <a:cubicBezTo>
                  <a:pt x="642" y="147"/>
                  <a:pt x="642" y="147"/>
                  <a:pt x="642" y="147"/>
                </a:cubicBezTo>
                <a:cubicBezTo>
                  <a:pt x="642" y="137"/>
                  <a:pt x="636" y="125"/>
                  <a:pt x="628" y="120"/>
                </a:cubicBezTo>
                <a:cubicBezTo>
                  <a:pt x="628" y="120"/>
                  <a:pt x="630" y="114"/>
                  <a:pt x="625" y="112"/>
                </a:cubicBezTo>
                <a:cubicBezTo>
                  <a:pt x="620" y="110"/>
                  <a:pt x="609" y="109"/>
                  <a:pt x="608" y="119"/>
                </a:cubicBezTo>
                <a:cubicBezTo>
                  <a:pt x="608" y="122"/>
                  <a:pt x="608" y="125"/>
                  <a:pt x="610" y="127"/>
                </a:cubicBezTo>
                <a:cubicBezTo>
                  <a:pt x="611" y="129"/>
                  <a:pt x="614" y="131"/>
                  <a:pt x="618" y="130"/>
                </a:cubicBezTo>
                <a:cubicBezTo>
                  <a:pt x="623" y="130"/>
                  <a:pt x="627" y="125"/>
                  <a:pt x="627" y="123"/>
                </a:cubicBezTo>
                <a:cubicBezTo>
                  <a:pt x="630" y="125"/>
                  <a:pt x="632" y="128"/>
                  <a:pt x="635" y="132"/>
                </a:cubicBezTo>
                <a:cubicBezTo>
                  <a:pt x="637" y="135"/>
                  <a:pt x="639" y="140"/>
                  <a:pt x="639" y="145"/>
                </a:cubicBezTo>
                <a:cubicBezTo>
                  <a:pt x="640" y="154"/>
                  <a:pt x="636" y="163"/>
                  <a:pt x="625" y="168"/>
                </a:cubicBezTo>
                <a:cubicBezTo>
                  <a:pt x="618" y="171"/>
                  <a:pt x="606" y="171"/>
                  <a:pt x="601" y="164"/>
                </a:cubicBezTo>
                <a:cubicBezTo>
                  <a:pt x="596" y="157"/>
                  <a:pt x="585" y="151"/>
                  <a:pt x="571" y="151"/>
                </a:cubicBezTo>
                <a:cubicBezTo>
                  <a:pt x="556" y="152"/>
                  <a:pt x="530" y="159"/>
                  <a:pt x="529" y="160"/>
                </a:cubicBezTo>
                <a:cubicBezTo>
                  <a:pt x="528" y="160"/>
                  <a:pt x="526" y="161"/>
                  <a:pt x="524" y="162"/>
                </a:cubicBezTo>
                <a:cubicBezTo>
                  <a:pt x="524" y="208"/>
                  <a:pt x="524" y="208"/>
                  <a:pt x="524" y="208"/>
                </a:cubicBezTo>
                <a:cubicBezTo>
                  <a:pt x="526" y="208"/>
                  <a:pt x="529" y="207"/>
                  <a:pt x="531" y="206"/>
                </a:cubicBezTo>
                <a:cubicBezTo>
                  <a:pt x="565" y="195"/>
                  <a:pt x="586" y="189"/>
                  <a:pt x="586" y="189"/>
                </a:cubicBezTo>
                <a:cubicBezTo>
                  <a:pt x="567" y="202"/>
                  <a:pt x="546" y="211"/>
                  <a:pt x="524" y="217"/>
                </a:cubicBezTo>
                <a:cubicBezTo>
                  <a:pt x="524" y="278"/>
                  <a:pt x="524" y="278"/>
                  <a:pt x="524" y="278"/>
                </a:cubicBezTo>
                <a:close/>
                <a:moveTo>
                  <a:pt x="524" y="157"/>
                </a:moveTo>
                <a:cubicBezTo>
                  <a:pt x="524" y="116"/>
                  <a:pt x="524" y="116"/>
                  <a:pt x="524" y="116"/>
                </a:cubicBezTo>
                <a:cubicBezTo>
                  <a:pt x="538" y="114"/>
                  <a:pt x="549" y="113"/>
                  <a:pt x="551" y="113"/>
                </a:cubicBezTo>
                <a:cubicBezTo>
                  <a:pt x="554" y="112"/>
                  <a:pt x="562" y="95"/>
                  <a:pt x="562" y="95"/>
                </a:cubicBezTo>
                <a:cubicBezTo>
                  <a:pt x="562" y="95"/>
                  <a:pt x="562" y="99"/>
                  <a:pt x="560" y="108"/>
                </a:cubicBezTo>
                <a:cubicBezTo>
                  <a:pt x="558" y="116"/>
                  <a:pt x="552" y="128"/>
                  <a:pt x="546" y="133"/>
                </a:cubicBezTo>
                <a:cubicBezTo>
                  <a:pt x="542" y="137"/>
                  <a:pt x="531" y="149"/>
                  <a:pt x="524" y="157"/>
                </a:cubicBezTo>
                <a:close/>
                <a:moveTo>
                  <a:pt x="455" y="452"/>
                </a:moveTo>
                <a:cubicBezTo>
                  <a:pt x="466" y="463"/>
                  <a:pt x="468" y="463"/>
                  <a:pt x="468" y="463"/>
                </a:cubicBezTo>
                <a:cubicBezTo>
                  <a:pt x="468" y="463"/>
                  <a:pt x="477" y="436"/>
                  <a:pt x="477" y="427"/>
                </a:cubicBezTo>
                <a:cubicBezTo>
                  <a:pt x="477" y="417"/>
                  <a:pt x="468" y="401"/>
                  <a:pt x="479" y="403"/>
                </a:cubicBezTo>
                <a:cubicBezTo>
                  <a:pt x="491" y="405"/>
                  <a:pt x="508" y="445"/>
                  <a:pt x="508" y="445"/>
                </a:cubicBezTo>
                <a:cubicBezTo>
                  <a:pt x="508" y="445"/>
                  <a:pt x="515" y="442"/>
                  <a:pt x="524" y="435"/>
                </a:cubicBezTo>
                <a:cubicBezTo>
                  <a:pt x="524" y="297"/>
                  <a:pt x="524" y="297"/>
                  <a:pt x="524" y="297"/>
                </a:cubicBezTo>
                <a:cubicBezTo>
                  <a:pt x="520" y="292"/>
                  <a:pt x="516" y="289"/>
                  <a:pt x="511" y="285"/>
                </a:cubicBezTo>
                <a:cubicBezTo>
                  <a:pt x="496" y="275"/>
                  <a:pt x="472" y="263"/>
                  <a:pt x="455" y="255"/>
                </a:cubicBezTo>
                <a:cubicBezTo>
                  <a:pt x="455" y="277"/>
                  <a:pt x="455" y="277"/>
                  <a:pt x="455" y="277"/>
                </a:cubicBezTo>
                <a:cubicBezTo>
                  <a:pt x="462" y="283"/>
                  <a:pt x="468" y="289"/>
                  <a:pt x="472" y="295"/>
                </a:cubicBezTo>
                <a:cubicBezTo>
                  <a:pt x="487" y="320"/>
                  <a:pt x="497" y="353"/>
                  <a:pt x="497" y="353"/>
                </a:cubicBezTo>
                <a:cubicBezTo>
                  <a:pt x="497" y="353"/>
                  <a:pt x="479" y="319"/>
                  <a:pt x="455" y="292"/>
                </a:cubicBezTo>
                <a:cubicBezTo>
                  <a:pt x="455" y="452"/>
                  <a:pt x="455" y="452"/>
                  <a:pt x="455" y="452"/>
                </a:cubicBezTo>
                <a:close/>
                <a:moveTo>
                  <a:pt x="455" y="233"/>
                </a:moveTo>
                <a:cubicBezTo>
                  <a:pt x="455" y="158"/>
                  <a:pt x="455" y="158"/>
                  <a:pt x="455" y="158"/>
                </a:cubicBezTo>
                <a:cubicBezTo>
                  <a:pt x="463" y="144"/>
                  <a:pt x="479" y="135"/>
                  <a:pt x="495" y="125"/>
                </a:cubicBezTo>
                <a:cubicBezTo>
                  <a:pt x="504" y="121"/>
                  <a:pt x="515" y="118"/>
                  <a:pt x="524" y="116"/>
                </a:cubicBezTo>
                <a:cubicBezTo>
                  <a:pt x="524" y="157"/>
                  <a:pt x="524" y="157"/>
                  <a:pt x="524" y="157"/>
                </a:cubicBezTo>
                <a:cubicBezTo>
                  <a:pt x="520" y="162"/>
                  <a:pt x="517" y="166"/>
                  <a:pt x="517" y="166"/>
                </a:cubicBezTo>
                <a:cubicBezTo>
                  <a:pt x="517" y="166"/>
                  <a:pt x="521" y="164"/>
                  <a:pt x="524" y="162"/>
                </a:cubicBezTo>
                <a:cubicBezTo>
                  <a:pt x="524" y="208"/>
                  <a:pt x="524" y="208"/>
                  <a:pt x="524" y="208"/>
                </a:cubicBezTo>
                <a:cubicBezTo>
                  <a:pt x="492" y="218"/>
                  <a:pt x="462" y="222"/>
                  <a:pt x="462" y="222"/>
                </a:cubicBezTo>
                <a:cubicBezTo>
                  <a:pt x="473" y="224"/>
                  <a:pt x="484" y="224"/>
                  <a:pt x="494" y="223"/>
                </a:cubicBezTo>
                <a:cubicBezTo>
                  <a:pt x="505" y="222"/>
                  <a:pt x="515" y="220"/>
                  <a:pt x="524" y="217"/>
                </a:cubicBezTo>
                <a:cubicBezTo>
                  <a:pt x="524" y="278"/>
                  <a:pt x="524" y="278"/>
                  <a:pt x="524" y="278"/>
                </a:cubicBezTo>
                <a:cubicBezTo>
                  <a:pt x="502" y="268"/>
                  <a:pt x="473" y="242"/>
                  <a:pt x="459" y="234"/>
                </a:cubicBezTo>
                <a:cubicBezTo>
                  <a:pt x="458" y="234"/>
                  <a:pt x="456" y="233"/>
                  <a:pt x="455" y="233"/>
                </a:cubicBezTo>
                <a:close/>
                <a:moveTo>
                  <a:pt x="388" y="453"/>
                </a:moveTo>
                <a:cubicBezTo>
                  <a:pt x="392" y="456"/>
                  <a:pt x="396" y="458"/>
                  <a:pt x="400" y="460"/>
                </a:cubicBezTo>
                <a:cubicBezTo>
                  <a:pt x="407" y="463"/>
                  <a:pt x="414" y="460"/>
                  <a:pt x="418" y="456"/>
                </a:cubicBezTo>
                <a:cubicBezTo>
                  <a:pt x="423" y="450"/>
                  <a:pt x="424" y="441"/>
                  <a:pt x="414" y="437"/>
                </a:cubicBezTo>
                <a:cubicBezTo>
                  <a:pt x="405" y="433"/>
                  <a:pt x="398" y="433"/>
                  <a:pt x="398" y="433"/>
                </a:cubicBezTo>
                <a:cubicBezTo>
                  <a:pt x="398" y="433"/>
                  <a:pt x="399" y="437"/>
                  <a:pt x="406" y="439"/>
                </a:cubicBezTo>
                <a:cubicBezTo>
                  <a:pt x="416" y="442"/>
                  <a:pt x="419" y="448"/>
                  <a:pt x="416" y="452"/>
                </a:cubicBezTo>
                <a:cubicBezTo>
                  <a:pt x="410" y="460"/>
                  <a:pt x="401" y="457"/>
                  <a:pt x="393" y="452"/>
                </a:cubicBezTo>
                <a:cubicBezTo>
                  <a:pt x="391" y="451"/>
                  <a:pt x="390" y="450"/>
                  <a:pt x="388" y="448"/>
                </a:cubicBezTo>
                <a:cubicBezTo>
                  <a:pt x="388" y="453"/>
                  <a:pt x="388" y="453"/>
                  <a:pt x="388" y="453"/>
                </a:cubicBezTo>
                <a:close/>
                <a:moveTo>
                  <a:pt x="388" y="316"/>
                </a:moveTo>
                <a:cubicBezTo>
                  <a:pt x="388" y="134"/>
                  <a:pt x="388" y="134"/>
                  <a:pt x="388" y="134"/>
                </a:cubicBezTo>
                <a:cubicBezTo>
                  <a:pt x="400" y="164"/>
                  <a:pt x="392" y="227"/>
                  <a:pt x="392" y="227"/>
                </a:cubicBezTo>
                <a:cubicBezTo>
                  <a:pt x="411" y="212"/>
                  <a:pt x="409" y="175"/>
                  <a:pt x="399" y="144"/>
                </a:cubicBezTo>
                <a:cubicBezTo>
                  <a:pt x="396" y="134"/>
                  <a:pt x="393" y="125"/>
                  <a:pt x="388" y="117"/>
                </a:cubicBezTo>
                <a:cubicBezTo>
                  <a:pt x="388" y="29"/>
                  <a:pt x="388" y="29"/>
                  <a:pt x="388" y="29"/>
                </a:cubicBezTo>
                <a:cubicBezTo>
                  <a:pt x="392" y="31"/>
                  <a:pt x="395" y="33"/>
                  <a:pt x="398" y="35"/>
                </a:cubicBezTo>
                <a:cubicBezTo>
                  <a:pt x="418" y="50"/>
                  <a:pt x="427" y="78"/>
                  <a:pt x="436" y="107"/>
                </a:cubicBezTo>
                <a:cubicBezTo>
                  <a:pt x="445" y="136"/>
                  <a:pt x="426" y="188"/>
                  <a:pt x="420" y="197"/>
                </a:cubicBezTo>
                <a:cubicBezTo>
                  <a:pt x="414" y="206"/>
                  <a:pt x="424" y="228"/>
                  <a:pt x="424" y="228"/>
                </a:cubicBezTo>
                <a:cubicBezTo>
                  <a:pt x="424" y="228"/>
                  <a:pt x="440" y="218"/>
                  <a:pt x="445" y="213"/>
                </a:cubicBezTo>
                <a:cubicBezTo>
                  <a:pt x="449" y="208"/>
                  <a:pt x="446" y="189"/>
                  <a:pt x="451" y="169"/>
                </a:cubicBezTo>
                <a:cubicBezTo>
                  <a:pt x="452" y="165"/>
                  <a:pt x="453" y="161"/>
                  <a:pt x="455" y="158"/>
                </a:cubicBezTo>
                <a:cubicBezTo>
                  <a:pt x="455" y="233"/>
                  <a:pt x="455" y="233"/>
                  <a:pt x="455" y="233"/>
                </a:cubicBezTo>
                <a:cubicBezTo>
                  <a:pt x="441" y="228"/>
                  <a:pt x="439" y="248"/>
                  <a:pt x="439" y="248"/>
                </a:cubicBezTo>
                <a:cubicBezTo>
                  <a:pt x="439" y="248"/>
                  <a:pt x="446" y="251"/>
                  <a:pt x="455" y="255"/>
                </a:cubicBezTo>
                <a:cubicBezTo>
                  <a:pt x="455" y="277"/>
                  <a:pt x="455" y="277"/>
                  <a:pt x="455" y="277"/>
                </a:cubicBezTo>
                <a:cubicBezTo>
                  <a:pt x="437" y="261"/>
                  <a:pt x="414" y="251"/>
                  <a:pt x="414" y="251"/>
                </a:cubicBezTo>
                <a:cubicBezTo>
                  <a:pt x="414" y="251"/>
                  <a:pt x="428" y="260"/>
                  <a:pt x="453" y="289"/>
                </a:cubicBezTo>
                <a:cubicBezTo>
                  <a:pt x="454" y="290"/>
                  <a:pt x="454" y="291"/>
                  <a:pt x="455" y="292"/>
                </a:cubicBezTo>
                <a:cubicBezTo>
                  <a:pt x="455" y="452"/>
                  <a:pt x="455" y="452"/>
                  <a:pt x="455" y="452"/>
                </a:cubicBezTo>
                <a:cubicBezTo>
                  <a:pt x="453" y="449"/>
                  <a:pt x="451" y="447"/>
                  <a:pt x="448" y="443"/>
                </a:cubicBezTo>
                <a:cubicBezTo>
                  <a:pt x="432" y="424"/>
                  <a:pt x="413" y="371"/>
                  <a:pt x="412" y="365"/>
                </a:cubicBezTo>
                <a:cubicBezTo>
                  <a:pt x="411" y="358"/>
                  <a:pt x="410" y="299"/>
                  <a:pt x="403" y="292"/>
                </a:cubicBezTo>
                <a:cubicBezTo>
                  <a:pt x="396" y="286"/>
                  <a:pt x="394" y="306"/>
                  <a:pt x="388" y="316"/>
                </a:cubicBezTo>
                <a:close/>
                <a:moveTo>
                  <a:pt x="341" y="182"/>
                </a:moveTo>
                <a:cubicBezTo>
                  <a:pt x="344" y="185"/>
                  <a:pt x="346" y="187"/>
                  <a:pt x="348" y="188"/>
                </a:cubicBezTo>
                <a:cubicBezTo>
                  <a:pt x="355" y="193"/>
                  <a:pt x="363" y="206"/>
                  <a:pt x="352" y="206"/>
                </a:cubicBezTo>
                <a:cubicBezTo>
                  <a:pt x="349" y="206"/>
                  <a:pt x="346" y="205"/>
                  <a:pt x="341" y="203"/>
                </a:cubicBezTo>
                <a:cubicBezTo>
                  <a:pt x="341" y="230"/>
                  <a:pt x="341" y="230"/>
                  <a:pt x="341" y="230"/>
                </a:cubicBezTo>
                <a:cubicBezTo>
                  <a:pt x="358" y="238"/>
                  <a:pt x="370" y="244"/>
                  <a:pt x="367" y="243"/>
                </a:cubicBezTo>
                <a:cubicBezTo>
                  <a:pt x="358" y="240"/>
                  <a:pt x="349" y="238"/>
                  <a:pt x="341" y="235"/>
                </a:cubicBezTo>
                <a:cubicBezTo>
                  <a:pt x="341" y="278"/>
                  <a:pt x="341" y="278"/>
                  <a:pt x="341" y="278"/>
                </a:cubicBezTo>
                <a:cubicBezTo>
                  <a:pt x="349" y="269"/>
                  <a:pt x="357" y="264"/>
                  <a:pt x="357" y="264"/>
                </a:cubicBezTo>
                <a:cubicBezTo>
                  <a:pt x="357" y="264"/>
                  <a:pt x="350" y="277"/>
                  <a:pt x="344" y="288"/>
                </a:cubicBezTo>
                <a:cubicBezTo>
                  <a:pt x="343" y="290"/>
                  <a:pt x="342" y="292"/>
                  <a:pt x="341" y="294"/>
                </a:cubicBezTo>
                <a:cubicBezTo>
                  <a:pt x="341" y="359"/>
                  <a:pt x="341" y="359"/>
                  <a:pt x="341" y="359"/>
                </a:cubicBezTo>
                <a:cubicBezTo>
                  <a:pt x="357" y="357"/>
                  <a:pt x="382" y="327"/>
                  <a:pt x="388" y="317"/>
                </a:cubicBezTo>
                <a:cubicBezTo>
                  <a:pt x="388" y="317"/>
                  <a:pt x="388" y="317"/>
                  <a:pt x="388" y="316"/>
                </a:cubicBezTo>
                <a:cubicBezTo>
                  <a:pt x="388" y="134"/>
                  <a:pt x="388" y="134"/>
                  <a:pt x="388" y="134"/>
                </a:cubicBezTo>
                <a:cubicBezTo>
                  <a:pt x="388" y="134"/>
                  <a:pt x="388" y="134"/>
                  <a:pt x="388" y="133"/>
                </a:cubicBezTo>
                <a:cubicBezTo>
                  <a:pt x="376" y="104"/>
                  <a:pt x="371" y="98"/>
                  <a:pt x="371" y="98"/>
                </a:cubicBezTo>
                <a:cubicBezTo>
                  <a:pt x="376" y="98"/>
                  <a:pt x="383" y="106"/>
                  <a:pt x="388" y="117"/>
                </a:cubicBezTo>
                <a:cubicBezTo>
                  <a:pt x="388" y="29"/>
                  <a:pt x="388" y="29"/>
                  <a:pt x="388" y="29"/>
                </a:cubicBezTo>
                <a:cubicBezTo>
                  <a:pt x="369" y="15"/>
                  <a:pt x="347" y="0"/>
                  <a:pt x="347" y="0"/>
                </a:cubicBezTo>
                <a:cubicBezTo>
                  <a:pt x="347" y="0"/>
                  <a:pt x="360" y="22"/>
                  <a:pt x="353" y="28"/>
                </a:cubicBezTo>
                <a:cubicBezTo>
                  <a:pt x="348" y="32"/>
                  <a:pt x="344" y="31"/>
                  <a:pt x="341" y="28"/>
                </a:cubicBezTo>
                <a:cubicBezTo>
                  <a:pt x="341" y="182"/>
                  <a:pt x="341" y="182"/>
                  <a:pt x="341" y="182"/>
                </a:cubicBezTo>
                <a:close/>
                <a:moveTo>
                  <a:pt x="341" y="459"/>
                </a:moveTo>
                <a:cubicBezTo>
                  <a:pt x="351" y="479"/>
                  <a:pt x="351" y="479"/>
                  <a:pt x="351" y="479"/>
                </a:cubicBezTo>
                <a:cubicBezTo>
                  <a:pt x="351" y="479"/>
                  <a:pt x="364" y="478"/>
                  <a:pt x="359" y="466"/>
                </a:cubicBezTo>
                <a:cubicBezTo>
                  <a:pt x="355" y="459"/>
                  <a:pt x="350" y="448"/>
                  <a:pt x="341" y="438"/>
                </a:cubicBezTo>
                <a:cubicBezTo>
                  <a:pt x="341" y="459"/>
                  <a:pt x="341" y="459"/>
                  <a:pt x="341" y="459"/>
                </a:cubicBezTo>
                <a:close/>
                <a:moveTo>
                  <a:pt x="341" y="411"/>
                </a:moveTo>
                <a:cubicBezTo>
                  <a:pt x="341" y="404"/>
                  <a:pt x="341" y="404"/>
                  <a:pt x="341" y="404"/>
                </a:cubicBezTo>
                <a:cubicBezTo>
                  <a:pt x="345" y="405"/>
                  <a:pt x="349" y="406"/>
                  <a:pt x="353" y="407"/>
                </a:cubicBezTo>
                <a:cubicBezTo>
                  <a:pt x="375" y="413"/>
                  <a:pt x="375" y="431"/>
                  <a:pt x="377" y="435"/>
                </a:cubicBezTo>
                <a:cubicBezTo>
                  <a:pt x="378" y="438"/>
                  <a:pt x="383" y="443"/>
                  <a:pt x="388" y="448"/>
                </a:cubicBezTo>
                <a:cubicBezTo>
                  <a:pt x="388" y="453"/>
                  <a:pt x="388" y="453"/>
                  <a:pt x="388" y="453"/>
                </a:cubicBezTo>
                <a:cubicBezTo>
                  <a:pt x="384" y="450"/>
                  <a:pt x="381" y="447"/>
                  <a:pt x="381" y="447"/>
                </a:cubicBezTo>
                <a:cubicBezTo>
                  <a:pt x="381" y="447"/>
                  <a:pt x="380" y="452"/>
                  <a:pt x="378" y="460"/>
                </a:cubicBezTo>
                <a:cubicBezTo>
                  <a:pt x="376" y="468"/>
                  <a:pt x="364" y="477"/>
                  <a:pt x="364" y="477"/>
                </a:cubicBezTo>
                <a:cubicBezTo>
                  <a:pt x="364" y="477"/>
                  <a:pt x="376" y="452"/>
                  <a:pt x="376" y="445"/>
                </a:cubicBezTo>
                <a:cubicBezTo>
                  <a:pt x="376" y="439"/>
                  <a:pt x="375" y="438"/>
                  <a:pt x="370" y="439"/>
                </a:cubicBezTo>
                <a:cubicBezTo>
                  <a:pt x="366" y="439"/>
                  <a:pt x="369" y="431"/>
                  <a:pt x="369" y="431"/>
                </a:cubicBezTo>
                <a:cubicBezTo>
                  <a:pt x="370" y="421"/>
                  <a:pt x="360" y="415"/>
                  <a:pt x="347" y="412"/>
                </a:cubicBezTo>
                <a:cubicBezTo>
                  <a:pt x="345" y="412"/>
                  <a:pt x="343" y="411"/>
                  <a:pt x="341" y="411"/>
                </a:cubicBezTo>
                <a:close/>
                <a:moveTo>
                  <a:pt x="296" y="12"/>
                </a:moveTo>
                <a:cubicBezTo>
                  <a:pt x="296" y="12"/>
                  <a:pt x="301" y="26"/>
                  <a:pt x="295" y="34"/>
                </a:cubicBezTo>
                <a:cubicBezTo>
                  <a:pt x="289" y="42"/>
                  <a:pt x="274" y="89"/>
                  <a:pt x="297" y="127"/>
                </a:cubicBezTo>
                <a:cubicBezTo>
                  <a:pt x="315" y="158"/>
                  <a:pt x="331" y="174"/>
                  <a:pt x="341" y="182"/>
                </a:cubicBezTo>
                <a:cubicBezTo>
                  <a:pt x="341" y="28"/>
                  <a:pt x="341" y="28"/>
                  <a:pt x="341" y="28"/>
                </a:cubicBezTo>
                <a:cubicBezTo>
                  <a:pt x="340" y="26"/>
                  <a:pt x="339" y="24"/>
                  <a:pt x="338" y="22"/>
                </a:cubicBezTo>
                <a:cubicBezTo>
                  <a:pt x="335" y="16"/>
                  <a:pt x="329" y="6"/>
                  <a:pt x="329" y="6"/>
                </a:cubicBezTo>
                <a:cubicBezTo>
                  <a:pt x="329" y="6"/>
                  <a:pt x="338" y="28"/>
                  <a:pt x="334" y="32"/>
                </a:cubicBezTo>
                <a:cubicBezTo>
                  <a:pt x="330" y="37"/>
                  <a:pt x="324" y="43"/>
                  <a:pt x="319" y="36"/>
                </a:cubicBezTo>
                <a:cubicBezTo>
                  <a:pt x="313" y="28"/>
                  <a:pt x="311" y="20"/>
                  <a:pt x="306" y="16"/>
                </a:cubicBezTo>
                <a:cubicBezTo>
                  <a:pt x="302" y="13"/>
                  <a:pt x="296" y="12"/>
                  <a:pt x="296" y="12"/>
                </a:cubicBezTo>
                <a:close/>
                <a:moveTo>
                  <a:pt x="341" y="203"/>
                </a:moveTo>
                <a:cubicBezTo>
                  <a:pt x="341" y="230"/>
                  <a:pt x="341" y="230"/>
                  <a:pt x="341" y="230"/>
                </a:cubicBezTo>
                <a:cubicBezTo>
                  <a:pt x="308" y="215"/>
                  <a:pt x="259" y="193"/>
                  <a:pt x="273" y="202"/>
                </a:cubicBezTo>
                <a:cubicBezTo>
                  <a:pt x="294" y="216"/>
                  <a:pt x="313" y="227"/>
                  <a:pt x="337" y="234"/>
                </a:cubicBezTo>
                <a:cubicBezTo>
                  <a:pt x="338" y="234"/>
                  <a:pt x="340" y="235"/>
                  <a:pt x="341" y="235"/>
                </a:cubicBezTo>
                <a:cubicBezTo>
                  <a:pt x="341" y="278"/>
                  <a:pt x="341" y="278"/>
                  <a:pt x="341" y="278"/>
                </a:cubicBezTo>
                <a:cubicBezTo>
                  <a:pt x="337" y="284"/>
                  <a:pt x="332" y="292"/>
                  <a:pt x="330" y="301"/>
                </a:cubicBezTo>
                <a:cubicBezTo>
                  <a:pt x="324" y="326"/>
                  <a:pt x="325" y="351"/>
                  <a:pt x="325" y="351"/>
                </a:cubicBezTo>
                <a:cubicBezTo>
                  <a:pt x="325" y="351"/>
                  <a:pt x="335" y="312"/>
                  <a:pt x="341" y="294"/>
                </a:cubicBezTo>
                <a:cubicBezTo>
                  <a:pt x="341" y="359"/>
                  <a:pt x="341" y="359"/>
                  <a:pt x="341" y="359"/>
                </a:cubicBezTo>
                <a:cubicBezTo>
                  <a:pt x="341" y="359"/>
                  <a:pt x="340" y="359"/>
                  <a:pt x="339" y="359"/>
                </a:cubicBezTo>
                <a:cubicBezTo>
                  <a:pt x="324" y="359"/>
                  <a:pt x="326" y="377"/>
                  <a:pt x="326" y="377"/>
                </a:cubicBezTo>
                <a:cubicBezTo>
                  <a:pt x="326" y="377"/>
                  <a:pt x="313" y="365"/>
                  <a:pt x="308" y="338"/>
                </a:cubicBezTo>
                <a:cubicBezTo>
                  <a:pt x="305" y="313"/>
                  <a:pt x="323" y="278"/>
                  <a:pt x="328" y="269"/>
                </a:cubicBezTo>
                <a:cubicBezTo>
                  <a:pt x="321" y="270"/>
                  <a:pt x="310" y="272"/>
                  <a:pt x="300" y="275"/>
                </a:cubicBezTo>
                <a:cubicBezTo>
                  <a:pt x="289" y="279"/>
                  <a:pt x="281" y="283"/>
                  <a:pt x="276" y="288"/>
                </a:cubicBezTo>
                <a:cubicBezTo>
                  <a:pt x="270" y="294"/>
                  <a:pt x="266" y="302"/>
                  <a:pt x="264" y="313"/>
                </a:cubicBezTo>
                <a:cubicBezTo>
                  <a:pt x="264" y="313"/>
                  <a:pt x="270" y="310"/>
                  <a:pt x="275" y="311"/>
                </a:cubicBezTo>
                <a:cubicBezTo>
                  <a:pt x="280" y="312"/>
                  <a:pt x="275" y="322"/>
                  <a:pt x="272" y="323"/>
                </a:cubicBezTo>
                <a:cubicBezTo>
                  <a:pt x="269" y="324"/>
                  <a:pt x="261" y="318"/>
                  <a:pt x="261" y="318"/>
                </a:cubicBezTo>
                <a:cubicBezTo>
                  <a:pt x="256" y="334"/>
                  <a:pt x="259" y="406"/>
                  <a:pt x="296" y="405"/>
                </a:cubicBezTo>
                <a:cubicBezTo>
                  <a:pt x="313" y="405"/>
                  <a:pt x="326" y="402"/>
                  <a:pt x="341" y="404"/>
                </a:cubicBezTo>
                <a:cubicBezTo>
                  <a:pt x="341" y="411"/>
                  <a:pt x="341" y="411"/>
                  <a:pt x="341" y="411"/>
                </a:cubicBezTo>
                <a:cubicBezTo>
                  <a:pt x="324" y="409"/>
                  <a:pt x="305" y="411"/>
                  <a:pt x="303" y="413"/>
                </a:cubicBezTo>
                <a:cubicBezTo>
                  <a:pt x="303" y="413"/>
                  <a:pt x="307" y="414"/>
                  <a:pt x="325" y="424"/>
                </a:cubicBezTo>
                <a:cubicBezTo>
                  <a:pt x="331" y="427"/>
                  <a:pt x="336" y="432"/>
                  <a:pt x="341" y="438"/>
                </a:cubicBezTo>
                <a:cubicBezTo>
                  <a:pt x="341" y="459"/>
                  <a:pt x="341" y="459"/>
                  <a:pt x="341" y="459"/>
                </a:cubicBezTo>
                <a:cubicBezTo>
                  <a:pt x="335" y="445"/>
                  <a:pt x="335" y="445"/>
                  <a:pt x="335" y="445"/>
                </a:cubicBezTo>
                <a:cubicBezTo>
                  <a:pt x="315" y="432"/>
                  <a:pt x="315" y="432"/>
                  <a:pt x="315" y="432"/>
                </a:cubicBezTo>
                <a:cubicBezTo>
                  <a:pt x="315" y="432"/>
                  <a:pt x="294" y="421"/>
                  <a:pt x="275" y="406"/>
                </a:cubicBezTo>
                <a:cubicBezTo>
                  <a:pt x="257" y="391"/>
                  <a:pt x="250" y="352"/>
                  <a:pt x="251" y="339"/>
                </a:cubicBezTo>
                <a:cubicBezTo>
                  <a:pt x="252" y="327"/>
                  <a:pt x="257" y="294"/>
                  <a:pt x="256" y="274"/>
                </a:cubicBezTo>
                <a:cubicBezTo>
                  <a:pt x="255" y="257"/>
                  <a:pt x="252" y="249"/>
                  <a:pt x="247" y="245"/>
                </a:cubicBezTo>
                <a:cubicBezTo>
                  <a:pt x="232" y="237"/>
                  <a:pt x="211" y="245"/>
                  <a:pt x="214" y="265"/>
                </a:cubicBezTo>
                <a:cubicBezTo>
                  <a:pt x="216" y="273"/>
                  <a:pt x="220" y="281"/>
                  <a:pt x="221" y="283"/>
                </a:cubicBezTo>
                <a:cubicBezTo>
                  <a:pt x="225" y="283"/>
                  <a:pt x="228" y="283"/>
                  <a:pt x="229" y="281"/>
                </a:cubicBezTo>
                <a:cubicBezTo>
                  <a:pt x="232" y="277"/>
                  <a:pt x="232" y="270"/>
                  <a:pt x="232" y="270"/>
                </a:cubicBezTo>
                <a:cubicBezTo>
                  <a:pt x="232" y="270"/>
                  <a:pt x="239" y="286"/>
                  <a:pt x="234" y="304"/>
                </a:cubicBezTo>
                <a:cubicBezTo>
                  <a:pt x="229" y="319"/>
                  <a:pt x="211" y="334"/>
                  <a:pt x="207" y="336"/>
                </a:cubicBezTo>
                <a:cubicBezTo>
                  <a:pt x="207" y="319"/>
                  <a:pt x="207" y="319"/>
                  <a:pt x="207" y="319"/>
                </a:cubicBezTo>
                <a:cubicBezTo>
                  <a:pt x="209" y="317"/>
                  <a:pt x="211" y="316"/>
                  <a:pt x="212" y="314"/>
                </a:cubicBezTo>
                <a:cubicBezTo>
                  <a:pt x="219" y="304"/>
                  <a:pt x="226" y="291"/>
                  <a:pt x="226" y="291"/>
                </a:cubicBezTo>
                <a:cubicBezTo>
                  <a:pt x="226" y="291"/>
                  <a:pt x="214" y="305"/>
                  <a:pt x="209" y="310"/>
                </a:cubicBezTo>
                <a:cubicBezTo>
                  <a:pt x="208" y="311"/>
                  <a:pt x="208" y="312"/>
                  <a:pt x="207" y="312"/>
                </a:cubicBezTo>
                <a:cubicBezTo>
                  <a:pt x="207" y="283"/>
                  <a:pt x="207" y="283"/>
                  <a:pt x="207" y="283"/>
                </a:cubicBezTo>
                <a:cubicBezTo>
                  <a:pt x="209" y="283"/>
                  <a:pt x="211" y="283"/>
                  <a:pt x="214" y="283"/>
                </a:cubicBezTo>
                <a:cubicBezTo>
                  <a:pt x="213" y="279"/>
                  <a:pt x="211" y="274"/>
                  <a:pt x="210" y="270"/>
                </a:cubicBezTo>
                <a:cubicBezTo>
                  <a:pt x="207" y="261"/>
                  <a:pt x="207" y="252"/>
                  <a:pt x="212" y="245"/>
                </a:cubicBezTo>
                <a:cubicBezTo>
                  <a:pt x="217" y="240"/>
                  <a:pt x="222" y="237"/>
                  <a:pt x="227" y="236"/>
                </a:cubicBezTo>
                <a:cubicBezTo>
                  <a:pt x="243" y="232"/>
                  <a:pt x="254" y="241"/>
                  <a:pt x="259" y="252"/>
                </a:cubicBezTo>
                <a:cubicBezTo>
                  <a:pt x="264" y="265"/>
                  <a:pt x="262" y="279"/>
                  <a:pt x="264" y="293"/>
                </a:cubicBezTo>
                <a:cubicBezTo>
                  <a:pt x="264" y="293"/>
                  <a:pt x="266" y="291"/>
                  <a:pt x="269" y="288"/>
                </a:cubicBezTo>
                <a:cubicBezTo>
                  <a:pt x="278" y="279"/>
                  <a:pt x="284" y="275"/>
                  <a:pt x="297" y="271"/>
                </a:cubicBezTo>
                <a:cubicBezTo>
                  <a:pt x="321" y="263"/>
                  <a:pt x="321" y="263"/>
                  <a:pt x="321" y="263"/>
                </a:cubicBezTo>
                <a:cubicBezTo>
                  <a:pt x="307" y="258"/>
                  <a:pt x="280" y="246"/>
                  <a:pt x="267" y="227"/>
                </a:cubicBezTo>
                <a:cubicBezTo>
                  <a:pt x="249" y="201"/>
                  <a:pt x="252" y="173"/>
                  <a:pt x="252" y="173"/>
                </a:cubicBezTo>
                <a:cubicBezTo>
                  <a:pt x="252" y="173"/>
                  <a:pt x="258" y="184"/>
                  <a:pt x="264" y="188"/>
                </a:cubicBezTo>
                <a:cubicBezTo>
                  <a:pt x="270" y="194"/>
                  <a:pt x="295" y="179"/>
                  <a:pt x="302" y="179"/>
                </a:cubicBezTo>
                <a:cubicBezTo>
                  <a:pt x="308" y="179"/>
                  <a:pt x="327" y="195"/>
                  <a:pt x="341" y="203"/>
                </a:cubicBezTo>
                <a:close/>
                <a:moveTo>
                  <a:pt x="207" y="391"/>
                </a:moveTo>
                <a:cubicBezTo>
                  <a:pt x="211" y="392"/>
                  <a:pt x="215" y="393"/>
                  <a:pt x="217" y="392"/>
                </a:cubicBezTo>
                <a:cubicBezTo>
                  <a:pt x="226" y="389"/>
                  <a:pt x="229" y="400"/>
                  <a:pt x="229" y="400"/>
                </a:cubicBezTo>
                <a:cubicBezTo>
                  <a:pt x="229" y="400"/>
                  <a:pt x="234" y="390"/>
                  <a:pt x="231" y="374"/>
                </a:cubicBezTo>
                <a:cubicBezTo>
                  <a:pt x="229" y="359"/>
                  <a:pt x="211" y="341"/>
                  <a:pt x="207" y="338"/>
                </a:cubicBezTo>
                <a:cubicBezTo>
                  <a:pt x="207" y="350"/>
                  <a:pt x="207" y="350"/>
                  <a:pt x="207" y="350"/>
                </a:cubicBezTo>
                <a:cubicBezTo>
                  <a:pt x="209" y="352"/>
                  <a:pt x="211" y="354"/>
                  <a:pt x="212" y="357"/>
                </a:cubicBezTo>
                <a:cubicBezTo>
                  <a:pt x="220" y="370"/>
                  <a:pt x="224" y="385"/>
                  <a:pt x="224" y="385"/>
                </a:cubicBezTo>
                <a:cubicBezTo>
                  <a:pt x="224" y="385"/>
                  <a:pt x="214" y="368"/>
                  <a:pt x="207" y="358"/>
                </a:cubicBezTo>
                <a:lnTo>
                  <a:pt x="207" y="391"/>
                </a:lnTo>
                <a:close/>
                <a:moveTo>
                  <a:pt x="207" y="283"/>
                </a:moveTo>
                <a:cubicBezTo>
                  <a:pt x="206" y="283"/>
                  <a:pt x="206" y="283"/>
                  <a:pt x="205" y="283"/>
                </a:cubicBezTo>
                <a:cubicBezTo>
                  <a:pt x="201" y="284"/>
                  <a:pt x="188" y="305"/>
                  <a:pt x="182" y="307"/>
                </a:cubicBezTo>
                <a:cubicBezTo>
                  <a:pt x="176" y="310"/>
                  <a:pt x="178" y="300"/>
                  <a:pt x="181" y="296"/>
                </a:cubicBezTo>
                <a:cubicBezTo>
                  <a:pt x="184" y="292"/>
                  <a:pt x="193" y="279"/>
                  <a:pt x="199" y="253"/>
                </a:cubicBezTo>
                <a:cubicBezTo>
                  <a:pt x="204" y="227"/>
                  <a:pt x="188" y="203"/>
                  <a:pt x="183" y="199"/>
                </a:cubicBezTo>
                <a:cubicBezTo>
                  <a:pt x="178" y="196"/>
                  <a:pt x="178" y="187"/>
                  <a:pt x="178" y="187"/>
                </a:cubicBezTo>
                <a:cubicBezTo>
                  <a:pt x="178" y="187"/>
                  <a:pt x="175" y="188"/>
                  <a:pt x="173" y="192"/>
                </a:cubicBezTo>
                <a:cubicBezTo>
                  <a:pt x="171" y="195"/>
                  <a:pt x="171" y="200"/>
                  <a:pt x="169" y="205"/>
                </a:cubicBezTo>
                <a:cubicBezTo>
                  <a:pt x="168" y="210"/>
                  <a:pt x="164" y="208"/>
                  <a:pt x="160" y="206"/>
                </a:cubicBezTo>
                <a:cubicBezTo>
                  <a:pt x="157" y="203"/>
                  <a:pt x="158" y="190"/>
                  <a:pt x="158" y="190"/>
                </a:cubicBezTo>
                <a:cubicBezTo>
                  <a:pt x="158" y="190"/>
                  <a:pt x="157" y="197"/>
                  <a:pt x="156" y="200"/>
                </a:cubicBezTo>
                <a:cubicBezTo>
                  <a:pt x="156" y="203"/>
                  <a:pt x="155" y="205"/>
                  <a:pt x="154" y="206"/>
                </a:cubicBezTo>
                <a:cubicBezTo>
                  <a:pt x="154" y="302"/>
                  <a:pt x="154" y="302"/>
                  <a:pt x="154" y="302"/>
                </a:cubicBezTo>
                <a:cubicBezTo>
                  <a:pt x="158" y="315"/>
                  <a:pt x="164" y="326"/>
                  <a:pt x="164" y="326"/>
                </a:cubicBezTo>
                <a:cubicBezTo>
                  <a:pt x="164" y="326"/>
                  <a:pt x="159" y="326"/>
                  <a:pt x="155" y="319"/>
                </a:cubicBezTo>
                <a:cubicBezTo>
                  <a:pt x="154" y="318"/>
                  <a:pt x="154" y="317"/>
                  <a:pt x="154" y="316"/>
                </a:cubicBezTo>
                <a:cubicBezTo>
                  <a:pt x="154" y="346"/>
                  <a:pt x="154" y="346"/>
                  <a:pt x="154" y="346"/>
                </a:cubicBezTo>
                <a:cubicBezTo>
                  <a:pt x="154" y="344"/>
                  <a:pt x="155" y="344"/>
                  <a:pt x="155" y="344"/>
                </a:cubicBezTo>
                <a:cubicBezTo>
                  <a:pt x="155" y="344"/>
                  <a:pt x="155" y="345"/>
                  <a:pt x="154" y="346"/>
                </a:cubicBezTo>
                <a:cubicBezTo>
                  <a:pt x="154" y="459"/>
                  <a:pt x="154" y="459"/>
                  <a:pt x="154" y="459"/>
                </a:cubicBezTo>
                <a:cubicBezTo>
                  <a:pt x="157" y="466"/>
                  <a:pt x="164" y="474"/>
                  <a:pt x="164" y="474"/>
                </a:cubicBezTo>
                <a:cubicBezTo>
                  <a:pt x="164" y="474"/>
                  <a:pt x="165" y="474"/>
                  <a:pt x="171" y="460"/>
                </a:cubicBezTo>
                <a:cubicBezTo>
                  <a:pt x="177" y="445"/>
                  <a:pt x="178" y="412"/>
                  <a:pt x="177" y="408"/>
                </a:cubicBezTo>
                <a:cubicBezTo>
                  <a:pt x="177" y="404"/>
                  <a:pt x="166" y="370"/>
                  <a:pt x="169" y="365"/>
                </a:cubicBezTo>
                <a:cubicBezTo>
                  <a:pt x="172" y="361"/>
                  <a:pt x="177" y="372"/>
                  <a:pt x="182" y="377"/>
                </a:cubicBezTo>
                <a:cubicBezTo>
                  <a:pt x="186" y="380"/>
                  <a:pt x="197" y="387"/>
                  <a:pt x="207" y="391"/>
                </a:cubicBezTo>
                <a:cubicBezTo>
                  <a:pt x="207" y="358"/>
                  <a:pt x="207" y="358"/>
                  <a:pt x="207" y="358"/>
                </a:cubicBezTo>
                <a:cubicBezTo>
                  <a:pt x="205" y="356"/>
                  <a:pt x="203" y="353"/>
                  <a:pt x="202" y="352"/>
                </a:cubicBezTo>
                <a:cubicBezTo>
                  <a:pt x="196" y="347"/>
                  <a:pt x="190" y="341"/>
                  <a:pt x="190" y="341"/>
                </a:cubicBezTo>
                <a:cubicBezTo>
                  <a:pt x="190" y="341"/>
                  <a:pt x="199" y="343"/>
                  <a:pt x="207" y="350"/>
                </a:cubicBezTo>
                <a:cubicBezTo>
                  <a:pt x="207" y="338"/>
                  <a:pt x="207" y="338"/>
                  <a:pt x="207" y="338"/>
                </a:cubicBezTo>
                <a:cubicBezTo>
                  <a:pt x="206" y="337"/>
                  <a:pt x="206" y="337"/>
                  <a:pt x="206" y="337"/>
                </a:cubicBezTo>
                <a:cubicBezTo>
                  <a:pt x="206" y="337"/>
                  <a:pt x="206" y="337"/>
                  <a:pt x="207" y="336"/>
                </a:cubicBezTo>
                <a:cubicBezTo>
                  <a:pt x="207" y="319"/>
                  <a:pt x="207" y="319"/>
                  <a:pt x="207" y="319"/>
                </a:cubicBezTo>
                <a:cubicBezTo>
                  <a:pt x="197" y="326"/>
                  <a:pt x="180" y="330"/>
                  <a:pt x="180" y="330"/>
                </a:cubicBezTo>
                <a:cubicBezTo>
                  <a:pt x="182" y="328"/>
                  <a:pt x="182" y="328"/>
                  <a:pt x="182" y="328"/>
                </a:cubicBezTo>
                <a:cubicBezTo>
                  <a:pt x="182" y="328"/>
                  <a:pt x="199" y="318"/>
                  <a:pt x="207" y="312"/>
                </a:cubicBezTo>
                <a:lnTo>
                  <a:pt x="207" y="283"/>
                </a:lnTo>
                <a:close/>
                <a:moveTo>
                  <a:pt x="154" y="206"/>
                </a:moveTo>
                <a:cubicBezTo>
                  <a:pt x="152" y="207"/>
                  <a:pt x="151" y="208"/>
                  <a:pt x="149" y="206"/>
                </a:cubicBezTo>
                <a:cubicBezTo>
                  <a:pt x="144" y="204"/>
                  <a:pt x="147" y="189"/>
                  <a:pt x="147" y="189"/>
                </a:cubicBezTo>
                <a:cubicBezTo>
                  <a:pt x="147" y="189"/>
                  <a:pt x="144" y="192"/>
                  <a:pt x="141" y="197"/>
                </a:cubicBezTo>
                <a:cubicBezTo>
                  <a:pt x="141" y="314"/>
                  <a:pt x="141" y="314"/>
                  <a:pt x="141" y="314"/>
                </a:cubicBezTo>
                <a:cubicBezTo>
                  <a:pt x="141" y="314"/>
                  <a:pt x="141" y="314"/>
                  <a:pt x="142" y="315"/>
                </a:cubicBezTo>
                <a:cubicBezTo>
                  <a:pt x="147" y="319"/>
                  <a:pt x="145" y="333"/>
                  <a:pt x="145" y="333"/>
                </a:cubicBezTo>
                <a:cubicBezTo>
                  <a:pt x="145" y="333"/>
                  <a:pt x="143" y="332"/>
                  <a:pt x="141" y="331"/>
                </a:cubicBezTo>
                <a:cubicBezTo>
                  <a:pt x="141" y="359"/>
                  <a:pt x="141" y="359"/>
                  <a:pt x="141" y="359"/>
                </a:cubicBezTo>
                <a:cubicBezTo>
                  <a:pt x="146" y="353"/>
                  <a:pt x="151" y="348"/>
                  <a:pt x="154" y="346"/>
                </a:cubicBezTo>
                <a:cubicBezTo>
                  <a:pt x="154" y="316"/>
                  <a:pt x="154" y="316"/>
                  <a:pt x="154" y="316"/>
                </a:cubicBezTo>
                <a:cubicBezTo>
                  <a:pt x="151" y="308"/>
                  <a:pt x="148" y="293"/>
                  <a:pt x="144" y="282"/>
                </a:cubicBezTo>
                <a:cubicBezTo>
                  <a:pt x="141" y="270"/>
                  <a:pt x="152" y="250"/>
                  <a:pt x="152" y="250"/>
                </a:cubicBezTo>
                <a:cubicBezTo>
                  <a:pt x="152" y="250"/>
                  <a:pt x="149" y="253"/>
                  <a:pt x="148" y="273"/>
                </a:cubicBezTo>
                <a:cubicBezTo>
                  <a:pt x="147" y="281"/>
                  <a:pt x="150" y="292"/>
                  <a:pt x="154" y="302"/>
                </a:cubicBezTo>
                <a:cubicBezTo>
                  <a:pt x="154" y="206"/>
                  <a:pt x="154" y="206"/>
                  <a:pt x="154" y="206"/>
                </a:cubicBezTo>
                <a:close/>
                <a:moveTo>
                  <a:pt x="141" y="452"/>
                </a:moveTo>
                <a:cubicBezTo>
                  <a:pt x="141" y="370"/>
                  <a:pt x="141" y="370"/>
                  <a:pt x="141" y="370"/>
                </a:cubicBezTo>
                <a:cubicBezTo>
                  <a:pt x="147" y="357"/>
                  <a:pt x="151" y="350"/>
                  <a:pt x="154" y="346"/>
                </a:cubicBezTo>
                <a:cubicBezTo>
                  <a:pt x="154" y="459"/>
                  <a:pt x="154" y="459"/>
                  <a:pt x="154" y="459"/>
                </a:cubicBezTo>
                <a:cubicBezTo>
                  <a:pt x="153" y="458"/>
                  <a:pt x="152" y="456"/>
                  <a:pt x="152" y="456"/>
                </a:cubicBezTo>
                <a:cubicBezTo>
                  <a:pt x="150" y="450"/>
                  <a:pt x="152" y="439"/>
                  <a:pt x="146" y="442"/>
                </a:cubicBezTo>
                <a:cubicBezTo>
                  <a:pt x="144" y="443"/>
                  <a:pt x="142" y="448"/>
                  <a:pt x="141" y="452"/>
                </a:cubicBezTo>
                <a:close/>
                <a:moveTo>
                  <a:pt x="141" y="197"/>
                </a:moveTo>
                <a:cubicBezTo>
                  <a:pt x="136" y="203"/>
                  <a:pt x="130" y="212"/>
                  <a:pt x="125" y="219"/>
                </a:cubicBezTo>
                <a:cubicBezTo>
                  <a:pt x="116" y="231"/>
                  <a:pt x="116" y="248"/>
                  <a:pt x="116" y="266"/>
                </a:cubicBezTo>
                <a:cubicBezTo>
                  <a:pt x="116" y="284"/>
                  <a:pt x="135" y="309"/>
                  <a:pt x="141" y="314"/>
                </a:cubicBezTo>
                <a:cubicBezTo>
                  <a:pt x="141" y="197"/>
                  <a:pt x="141" y="197"/>
                  <a:pt x="141" y="197"/>
                </a:cubicBezTo>
                <a:close/>
                <a:moveTo>
                  <a:pt x="141" y="331"/>
                </a:moveTo>
                <a:cubicBezTo>
                  <a:pt x="141" y="359"/>
                  <a:pt x="141" y="359"/>
                  <a:pt x="141" y="359"/>
                </a:cubicBezTo>
                <a:cubicBezTo>
                  <a:pt x="136" y="365"/>
                  <a:pt x="132" y="373"/>
                  <a:pt x="130" y="380"/>
                </a:cubicBezTo>
                <a:cubicBezTo>
                  <a:pt x="126" y="397"/>
                  <a:pt x="127" y="417"/>
                  <a:pt x="127" y="417"/>
                </a:cubicBezTo>
                <a:cubicBezTo>
                  <a:pt x="127" y="417"/>
                  <a:pt x="131" y="393"/>
                  <a:pt x="140" y="373"/>
                </a:cubicBezTo>
                <a:cubicBezTo>
                  <a:pt x="140" y="372"/>
                  <a:pt x="141" y="371"/>
                  <a:pt x="141" y="370"/>
                </a:cubicBezTo>
                <a:cubicBezTo>
                  <a:pt x="141" y="452"/>
                  <a:pt x="141" y="452"/>
                  <a:pt x="141" y="452"/>
                </a:cubicBezTo>
                <a:cubicBezTo>
                  <a:pt x="139" y="461"/>
                  <a:pt x="138" y="472"/>
                  <a:pt x="138" y="472"/>
                </a:cubicBezTo>
                <a:cubicBezTo>
                  <a:pt x="138" y="472"/>
                  <a:pt x="104" y="468"/>
                  <a:pt x="99" y="440"/>
                </a:cubicBezTo>
                <a:cubicBezTo>
                  <a:pt x="94" y="411"/>
                  <a:pt x="96" y="395"/>
                  <a:pt x="107" y="381"/>
                </a:cubicBezTo>
                <a:cubicBezTo>
                  <a:pt x="117" y="367"/>
                  <a:pt x="140" y="347"/>
                  <a:pt x="140" y="347"/>
                </a:cubicBezTo>
                <a:cubicBezTo>
                  <a:pt x="140" y="347"/>
                  <a:pt x="135" y="334"/>
                  <a:pt x="127" y="343"/>
                </a:cubicBezTo>
                <a:cubicBezTo>
                  <a:pt x="118" y="351"/>
                  <a:pt x="104" y="378"/>
                  <a:pt x="91" y="385"/>
                </a:cubicBezTo>
                <a:cubicBezTo>
                  <a:pt x="89" y="386"/>
                  <a:pt x="86" y="387"/>
                  <a:pt x="84" y="387"/>
                </a:cubicBezTo>
                <a:cubicBezTo>
                  <a:pt x="84" y="345"/>
                  <a:pt x="84" y="345"/>
                  <a:pt x="84" y="345"/>
                </a:cubicBezTo>
                <a:cubicBezTo>
                  <a:pt x="97" y="344"/>
                  <a:pt x="114" y="341"/>
                  <a:pt x="114" y="341"/>
                </a:cubicBezTo>
                <a:cubicBezTo>
                  <a:pt x="123" y="336"/>
                  <a:pt x="123" y="336"/>
                  <a:pt x="123" y="336"/>
                </a:cubicBezTo>
                <a:cubicBezTo>
                  <a:pt x="123" y="336"/>
                  <a:pt x="104" y="340"/>
                  <a:pt x="84" y="340"/>
                </a:cubicBezTo>
                <a:cubicBezTo>
                  <a:pt x="84" y="288"/>
                  <a:pt x="84" y="288"/>
                  <a:pt x="84" y="288"/>
                </a:cubicBezTo>
                <a:cubicBezTo>
                  <a:pt x="85" y="288"/>
                  <a:pt x="86" y="288"/>
                  <a:pt x="86" y="288"/>
                </a:cubicBezTo>
                <a:cubicBezTo>
                  <a:pt x="100" y="291"/>
                  <a:pt x="113" y="294"/>
                  <a:pt x="119" y="305"/>
                </a:cubicBezTo>
                <a:cubicBezTo>
                  <a:pt x="126" y="315"/>
                  <a:pt x="128" y="326"/>
                  <a:pt x="131" y="328"/>
                </a:cubicBezTo>
                <a:cubicBezTo>
                  <a:pt x="133" y="329"/>
                  <a:pt x="138" y="331"/>
                  <a:pt x="141" y="331"/>
                </a:cubicBezTo>
                <a:close/>
                <a:moveTo>
                  <a:pt x="84" y="288"/>
                </a:moveTo>
                <a:cubicBezTo>
                  <a:pt x="71" y="286"/>
                  <a:pt x="53" y="291"/>
                  <a:pt x="52" y="291"/>
                </a:cubicBezTo>
                <a:cubicBezTo>
                  <a:pt x="50" y="291"/>
                  <a:pt x="42" y="283"/>
                  <a:pt x="42" y="283"/>
                </a:cubicBezTo>
                <a:cubicBezTo>
                  <a:pt x="42" y="283"/>
                  <a:pt x="43" y="286"/>
                  <a:pt x="46" y="290"/>
                </a:cubicBezTo>
                <a:cubicBezTo>
                  <a:pt x="48" y="294"/>
                  <a:pt x="54" y="300"/>
                  <a:pt x="59" y="302"/>
                </a:cubicBezTo>
                <a:cubicBezTo>
                  <a:pt x="63" y="304"/>
                  <a:pt x="81" y="314"/>
                  <a:pt x="81" y="314"/>
                </a:cubicBezTo>
                <a:cubicBezTo>
                  <a:pt x="81" y="314"/>
                  <a:pt x="74" y="313"/>
                  <a:pt x="73" y="313"/>
                </a:cubicBezTo>
                <a:cubicBezTo>
                  <a:pt x="73" y="313"/>
                  <a:pt x="56" y="314"/>
                  <a:pt x="48" y="316"/>
                </a:cubicBezTo>
                <a:cubicBezTo>
                  <a:pt x="40" y="318"/>
                  <a:pt x="35" y="324"/>
                  <a:pt x="33" y="329"/>
                </a:cubicBezTo>
                <a:cubicBezTo>
                  <a:pt x="31" y="334"/>
                  <a:pt x="25" y="335"/>
                  <a:pt x="20" y="335"/>
                </a:cubicBezTo>
                <a:cubicBezTo>
                  <a:pt x="10" y="336"/>
                  <a:pt x="4" y="327"/>
                  <a:pt x="8" y="318"/>
                </a:cubicBezTo>
                <a:cubicBezTo>
                  <a:pt x="9" y="314"/>
                  <a:pt x="11" y="311"/>
                  <a:pt x="11" y="311"/>
                </a:cubicBezTo>
                <a:cubicBezTo>
                  <a:pt x="11" y="311"/>
                  <a:pt x="15" y="313"/>
                  <a:pt x="18" y="312"/>
                </a:cubicBezTo>
                <a:cubicBezTo>
                  <a:pt x="21" y="312"/>
                  <a:pt x="22" y="311"/>
                  <a:pt x="21" y="305"/>
                </a:cubicBezTo>
                <a:cubicBezTo>
                  <a:pt x="19" y="299"/>
                  <a:pt x="12" y="302"/>
                  <a:pt x="10" y="304"/>
                </a:cubicBezTo>
                <a:cubicBezTo>
                  <a:pt x="8" y="307"/>
                  <a:pt x="9" y="310"/>
                  <a:pt x="9" y="310"/>
                </a:cubicBezTo>
                <a:cubicBezTo>
                  <a:pt x="0" y="319"/>
                  <a:pt x="3" y="336"/>
                  <a:pt x="19" y="338"/>
                </a:cubicBezTo>
                <a:cubicBezTo>
                  <a:pt x="19" y="338"/>
                  <a:pt x="19" y="340"/>
                  <a:pt x="25" y="347"/>
                </a:cubicBezTo>
                <a:cubicBezTo>
                  <a:pt x="42" y="369"/>
                  <a:pt x="61" y="356"/>
                  <a:pt x="76" y="365"/>
                </a:cubicBezTo>
                <a:cubicBezTo>
                  <a:pt x="78" y="365"/>
                  <a:pt x="78" y="366"/>
                  <a:pt x="78" y="367"/>
                </a:cubicBezTo>
                <a:cubicBezTo>
                  <a:pt x="75" y="373"/>
                  <a:pt x="64" y="371"/>
                  <a:pt x="55" y="374"/>
                </a:cubicBezTo>
                <a:cubicBezTo>
                  <a:pt x="47" y="376"/>
                  <a:pt x="48" y="388"/>
                  <a:pt x="48" y="388"/>
                </a:cubicBezTo>
                <a:cubicBezTo>
                  <a:pt x="48" y="388"/>
                  <a:pt x="53" y="382"/>
                  <a:pt x="60" y="384"/>
                </a:cubicBezTo>
                <a:cubicBezTo>
                  <a:pt x="65" y="385"/>
                  <a:pt x="74" y="390"/>
                  <a:pt x="84" y="387"/>
                </a:cubicBezTo>
                <a:cubicBezTo>
                  <a:pt x="84" y="345"/>
                  <a:pt x="84" y="345"/>
                  <a:pt x="84" y="345"/>
                </a:cubicBezTo>
                <a:cubicBezTo>
                  <a:pt x="82" y="345"/>
                  <a:pt x="81" y="345"/>
                  <a:pt x="79" y="346"/>
                </a:cubicBezTo>
                <a:cubicBezTo>
                  <a:pt x="66" y="346"/>
                  <a:pt x="46" y="340"/>
                  <a:pt x="46" y="340"/>
                </a:cubicBezTo>
                <a:cubicBezTo>
                  <a:pt x="46" y="340"/>
                  <a:pt x="59" y="340"/>
                  <a:pt x="80" y="340"/>
                </a:cubicBezTo>
                <a:cubicBezTo>
                  <a:pt x="82" y="340"/>
                  <a:pt x="83" y="340"/>
                  <a:pt x="84" y="340"/>
                </a:cubicBezTo>
                <a:lnTo>
                  <a:pt x="84" y="288"/>
                </a:lnTo>
                <a:close/>
              </a:path>
            </a:pathLst>
          </a:custGeom>
          <a:gradFill rotWithShape="1">
            <a:gsLst>
              <a:gs pos="0">
                <a:srgbClr val="FF99CC"/>
              </a:gs>
              <a:gs pos="50000">
                <a:schemeClr val="bg1"/>
              </a:gs>
              <a:gs pos="100000">
                <a:srgbClr val="FF99CC"/>
              </a:gs>
            </a:gsLst>
            <a:lin ang="2700000" scaled="1"/>
          </a:gradFill>
          <a:ln w="9525">
            <a:noFill/>
            <a:rou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82" name="矩形 1黄色"/>
          <p:cNvSpPr>
            <a:spLocks noChangeArrowheads="1"/>
          </p:cNvSpPr>
          <p:nvPr/>
        </p:nvSpPr>
        <p:spPr bwMode="auto">
          <a:xfrm>
            <a:off x="-838200" y="-685800"/>
            <a:ext cx="10134600" cy="7696200"/>
          </a:xfrm>
          <a:prstGeom prst="rect">
            <a:avLst/>
          </a:prstGeom>
          <a:solidFill>
            <a:srgbClr val="FF99CC">
              <a:alpha val="17999"/>
            </a:srgbClr>
          </a:solidFill>
          <a:ln w="25400" algn="ctr">
            <a:noFill/>
            <a:miter lim="800000"/>
          </a:ln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7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8" name="Freeform 1281"/>
          <p:cNvSpPr>
            <a:spLocks noEditPoints="1"/>
          </p:cNvSpPr>
          <p:nvPr/>
        </p:nvSpPr>
        <p:spPr>
          <a:xfrm>
            <a:off x="0" y="20638"/>
            <a:ext cx="925513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2" y="438783"/>
              </a:cxn>
              <a:cxn ang="0">
                <a:pos x="588282" y="457535"/>
              </a:cxn>
              <a:cxn ang="0">
                <a:pos x="865561" y="603796"/>
              </a:cxn>
              <a:cxn ang="0">
                <a:pos x="884296" y="570043"/>
              </a:cxn>
              <a:cxn ang="0">
                <a:pos x="906778" y="525040"/>
              </a:cxn>
              <a:cxn ang="0">
                <a:pos x="689451" y="270021"/>
              </a:cxn>
              <a:cxn ang="0">
                <a:pos x="678210" y="150011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2"/>
              </a:cxn>
              <a:cxn ang="0">
                <a:pos x="513341" y="266270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6"/>
              </a:cxn>
              <a:cxn ang="0">
                <a:pos x="457136" y="375028"/>
              </a:cxn>
              <a:cxn ang="0">
                <a:pos x="588282" y="566293"/>
              </a:cxn>
              <a:cxn ang="0">
                <a:pos x="494606" y="356277"/>
              </a:cxn>
              <a:cxn ang="0">
                <a:pos x="588282" y="318774"/>
              </a:cxn>
              <a:cxn ang="0">
                <a:pos x="475871" y="491287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90" y="423782"/>
              </a:cxn>
              <a:cxn ang="0">
                <a:pos x="318496" y="678802"/>
              </a:cxn>
              <a:cxn ang="0">
                <a:pos x="382196" y="675051"/>
              </a:cxn>
              <a:cxn ang="0">
                <a:pos x="400931" y="712554"/>
              </a:cxn>
              <a:cxn ang="0">
                <a:pos x="427160" y="412531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4705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9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607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10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3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4" name="Freeform 1281"/>
          <p:cNvSpPr>
            <a:spLocks noEditPoints="1"/>
          </p:cNvSpPr>
          <p:nvPr/>
        </p:nvSpPr>
        <p:spPr>
          <a:xfrm>
            <a:off x="0" y="20638"/>
            <a:ext cx="925513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2" y="438783"/>
              </a:cxn>
              <a:cxn ang="0">
                <a:pos x="588282" y="457535"/>
              </a:cxn>
              <a:cxn ang="0">
                <a:pos x="865561" y="603796"/>
              </a:cxn>
              <a:cxn ang="0">
                <a:pos x="884296" y="570043"/>
              </a:cxn>
              <a:cxn ang="0">
                <a:pos x="906778" y="525040"/>
              </a:cxn>
              <a:cxn ang="0">
                <a:pos x="689451" y="270021"/>
              </a:cxn>
              <a:cxn ang="0">
                <a:pos x="678210" y="150011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2"/>
              </a:cxn>
              <a:cxn ang="0">
                <a:pos x="513341" y="266270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6"/>
              </a:cxn>
              <a:cxn ang="0">
                <a:pos x="457136" y="375028"/>
              </a:cxn>
              <a:cxn ang="0">
                <a:pos x="588282" y="566293"/>
              </a:cxn>
              <a:cxn ang="0">
                <a:pos x="494606" y="356277"/>
              </a:cxn>
              <a:cxn ang="0">
                <a:pos x="588282" y="318774"/>
              </a:cxn>
              <a:cxn ang="0">
                <a:pos x="475871" y="491287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90" y="423782"/>
              </a:cxn>
              <a:cxn ang="0">
                <a:pos x="318496" y="678802"/>
              </a:cxn>
              <a:cxn ang="0">
                <a:pos x="382196" y="675051"/>
              </a:cxn>
              <a:cxn ang="0">
                <a:pos x="400931" y="712554"/>
              </a:cxn>
              <a:cxn ang="0">
                <a:pos x="427160" y="412531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4705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5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6" name="Freeform 1281"/>
          <p:cNvSpPr>
            <a:spLocks noEditPoints="1"/>
          </p:cNvSpPr>
          <p:nvPr/>
        </p:nvSpPr>
        <p:spPr>
          <a:xfrm>
            <a:off x="12700" y="0"/>
            <a:ext cx="925513" cy="817563"/>
          </a:xfrm>
          <a:custGeom>
            <a:avLst/>
            <a:gdLst/>
            <a:ahLst/>
            <a:cxnLst>
              <a:cxn ang="0">
                <a:pos x="768138" y="345027"/>
              </a:cxn>
              <a:cxn ang="0">
                <a:pos x="588282" y="438784"/>
              </a:cxn>
              <a:cxn ang="0">
                <a:pos x="588282" y="457535"/>
              </a:cxn>
              <a:cxn ang="0">
                <a:pos x="865561" y="603797"/>
              </a:cxn>
              <a:cxn ang="0">
                <a:pos x="884296" y="570044"/>
              </a:cxn>
              <a:cxn ang="0">
                <a:pos x="906778" y="525041"/>
              </a:cxn>
              <a:cxn ang="0">
                <a:pos x="689451" y="270021"/>
              </a:cxn>
              <a:cxn ang="0">
                <a:pos x="678210" y="150012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3"/>
              </a:cxn>
              <a:cxn ang="0">
                <a:pos x="513341" y="266271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7"/>
              </a:cxn>
              <a:cxn ang="0">
                <a:pos x="457136" y="375029"/>
              </a:cxn>
              <a:cxn ang="0">
                <a:pos x="588282" y="566294"/>
              </a:cxn>
              <a:cxn ang="0">
                <a:pos x="494606" y="356277"/>
              </a:cxn>
              <a:cxn ang="0">
                <a:pos x="588282" y="318775"/>
              </a:cxn>
              <a:cxn ang="0">
                <a:pos x="475871" y="491288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9"/>
              </a:cxn>
              <a:cxn ang="0">
                <a:pos x="314749" y="408782"/>
              </a:cxn>
              <a:cxn ang="0">
                <a:pos x="389690" y="423783"/>
              </a:cxn>
              <a:cxn ang="0">
                <a:pos x="318496" y="678802"/>
              </a:cxn>
              <a:cxn ang="0">
                <a:pos x="382196" y="675052"/>
              </a:cxn>
              <a:cxn ang="0">
                <a:pos x="400931" y="712555"/>
              </a:cxn>
              <a:cxn ang="0">
                <a:pos x="427160" y="412532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8"/>
              </a:cxn>
              <a:cxn ang="0">
                <a:pos x="314749" y="375029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1"/>
              </a:cxn>
              <a:cxn ang="0">
                <a:pos x="217327" y="506289"/>
              </a:cxn>
              <a:cxn ang="0">
                <a:pos x="206086" y="731306"/>
              </a:cxn>
              <a:cxn ang="0">
                <a:pos x="292267" y="813813"/>
              </a:cxn>
              <a:cxn ang="0">
                <a:pos x="273532" y="798812"/>
              </a:cxn>
              <a:cxn ang="0">
                <a:pos x="254797" y="705054"/>
              </a:cxn>
              <a:cxn ang="0">
                <a:pos x="303508" y="543792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8206" name="WordArt 6"/>
          <p:cNvSpPr>
            <a:spLocks noTextEdit="1"/>
          </p:cNvSpPr>
          <p:nvPr/>
        </p:nvSpPr>
        <p:spPr>
          <a:xfrm flipV="1">
            <a:off x="3733800" y="3282950"/>
            <a:ext cx="1692275" cy="227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3600">
                <a:gradFill rotWithShape="1">
                  <a:gsLst>
                    <a:gs pos="0">
                      <a:srgbClr val="BBE0E3">
                        <a:alpha val="0"/>
                      </a:srgbClr>
                    </a:gs>
                    <a:gs pos="100000">
                      <a:srgbClr val="E8F5F6">
                        <a:alpha val="32001"/>
                      </a:srgbClr>
                    </a:gs>
                  </a:gsLst>
                  <a:lin ang="5400000" scaled="1"/>
                  <a:tileRect/>
                </a:gradFill>
                <a:latin typeface="华文中宋" panose="02010600040101010101" charset="-122"/>
                <a:ea typeface="华文中宋" panose="02010600040101010101" charset="-122"/>
              </a:rPr>
              <a:t>易水寒江雪敬奉</a:t>
            </a:r>
            <a:endParaRPr lang="zh-CN" altLang="en-US" sz="3600">
              <a:gradFill rotWithShape="1">
                <a:gsLst>
                  <a:gs pos="0">
                    <a:srgbClr val="BBE0E3">
                      <a:alpha val="0"/>
                    </a:srgbClr>
                  </a:gs>
                  <a:gs pos="100000">
                    <a:srgbClr val="E8F5F6">
                      <a:alpha val="32001"/>
                    </a:srgbClr>
                  </a:gs>
                </a:gsLst>
                <a:lin ang="5400000" scaled="1"/>
                <a:tileRect/>
              </a:gradFill>
              <a:latin typeface="华文中宋" panose="02010600040101010101" charset="-122"/>
              <a:ea typeface="华文中宋" panose="02010600040101010101" charset="-122"/>
            </a:endParaRPr>
          </a:p>
        </p:txBody>
      </p:sp>
      <p:sp>
        <p:nvSpPr>
          <p:cNvPr id="59407" name="标题 59406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  <a:ln/>
        </p:spPr>
        <p:txBody>
          <a:bodyPr anchor="ctr" anchorCtr="0"/>
          <a:p>
            <a:pPr>
              <a:buClrTx/>
              <a:buSzTx/>
              <a:buFontTx/>
            </a:pPr>
            <a:r>
              <a:rPr lang="zh-CN" altLang="en-US" b="1" dirty="0">
                <a:solidFill>
                  <a:schemeClr val="tx1"/>
                </a:solidFill>
                <a:latin typeface="宋体" panose="02010600030101010101" pitchFamily="2" charset="-122"/>
              </a:rPr>
              <a:t>第一节  劳动安全卫生概述</a:t>
            </a:r>
            <a:endParaRPr lang="zh-CN" altLang="en-US" b="1" dirty="0">
              <a:solidFill>
                <a:schemeClr val="tx1"/>
              </a:solidFill>
              <a:latin typeface="宋体" panose="02010600030101010101" pitchFamily="2" charset="-122"/>
            </a:endParaRPr>
          </a:p>
        </p:txBody>
      </p:sp>
      <p:sp>
        <p:nvSpPr>
          <p:cNvPr id="59408" name="副标题 59407"/>
          <p:cNvSpPr>
            <a:spLocks noGrp="1"/>
          </p:cNvSpPr>
          <p:nvPr>
            <p:ph type="subTitle" idx="1"/>
          </p:nvPr>
        </p:nvSpPr>
        <p:spPr>
          <a:xfrm>
            <a:off x="304800" y="1295400"/>
            <a:ext cx="8839200" cy="5181600"/>
          </a:xfrm>
          <a:ln/>
        </p:spPr>
        <p:txBody>
          <a:bodyPr anchor="t" anchorCtr="0"/>
          <a:p>
            <a:pPr algn="l">
              <a:buClrTx/>
              <a:buSzTx/>
              <a:buFontTx/>
            </a:pPr>
            <a:r>
              <a:rPr lang="en-US" altLang="zh-CN" sz="3600" b="1" dirty="0">
                <a:solidFill>
                  <a:srgbClr val="D62406"/>
                </a:solidFill>
                <a:latin typeface="宋体" panose="02010600030101010101" pitchFamily="2" charset="-122"/>
                <a:ea typeface="+mn-ea"/>
                <a:cs typeface="+mn-cs"/>
              </a:rPr>
              <a:t>1</a:t>
            </a:r>
            <a:r>
              <a:rPr lang="zh-CN" altLang="en-US" sz="3600" b="1" dirty="0">
                <a:solidFill>
                  <a:srgbClr val="D62406"/>
                </a:solidFill>
                <a:latin typeface="宋体" panose="02010600030101010101" pitchFamily="2" charset="-122"/>
                <a:ea typeface="+mn-ea"/>
                <a:cs typeface="+mn-cs"/>
              </a:rPr>
              <a:t>、概念 、特征 </a:t>
            </a:r>
            <a:r>
              <a:rPr lang="en-US" altLang="zh-CN" sz="2800" b="1" dirty="0">
                <a:solidFill>
                  <a:srgbClr val="003366"/>
                </a:solidFill>
                <a:latin typeface="宋体" panose="02010600030101010101" pitchFamily="2" charset="-122"/>
                <a:ea typeface="+mn-ea"/>
                <a:cs typeface="+mn-cs"/>
              </a:rPr>
              <a:t>P181</a:t>
            </a:r>
            <a:endParaRPr lang="zh-CN" altLang="en-US" sz="2800" b="1" dirty="0">
              <a:solidFill>
                <a:srgbClr val="003366"/>
              </a:solidFill>
              <a:latin typeface="宋体" panose="02010600030101010101" pitchFamily="2" charset="-122"/>
              <a:ea typeface="+mn-ea"/>
              <a:cs typeface="+mn-cs"/>
            </a:endParaRPr>
          </a:p>
          <a:p>
            <a:pPr algn="l">
              <a:buClrTx/>
              <a:buSzTx/>
              <a:buFontTx/>
            </a:pPr>
            <a:endParaRPr lang="zh-CN" altLang="en-US" sz="4000" dirty="0"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algn="l">
              <a:buClrTx/>
              <a:buSzTx/>
              <a:buFontTx/>
            </a:pPr>
            <a:r>
              <a:rPr lang="zh-CN" altLang="en-US" sz="4000" dirty="0">
                <a:latin typeface="楷体_GB2312" pitchFamily="49" charset="-122"/>
                <a:ea typeface="楷体_GB2312" pitchFamily="49" charset="-122"/>
                <a:cs typeface="+mn-cs"/>
              </a:rPr>
              <a:t>是指</a:t>
            </a:r>
            <a:r>
              <a:rPr lang="zh-CN" altLang="en-US" sz="4000" b="1" u="sng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保护</a:t>
            </a:r>
            <a:r>
              <a:rPr lang="zh-CN" altLang="en-US" sz="4000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劳动者</a:t>
            </a:r>
            <a:r>
              <a:rPr lang="zh-CN" altLang="en-US" sz="4000" dirty="0">
                <a:latin typeface="楷体_GB2312" pitchFamily="49" charset="-122"/>
                <a:ea typeface="楷体_GB2312" pitchFamily="49" charset="-122"/>
                <a:cs typeface="+mn-cs"/>
              </a:rPr>
              <a:t>在劳动或工作过程中的生命安全和身体健康的法律制度。</a:t>
            </a:r>
            <a:endParaRPr lang="en-US" altLang="zh-CN" sz="3600" b="1" dirty="0">
              <a:solidFill>
                <a:srgbClr val="D62406"/>
              </a:solidFill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algn="l">
              <a:buClrTx/>
              <a:buSzTx/>
              <a:buFontTx/>
            </a:pPr>
            <a:r>
              <a:rPr lang="en-US" altLang="zh-CN" sz="3600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2</a:t>
            </a:r>
            <a:r>
              <a:rPr lang="zh-CN" altLang="en-US" sz="3600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、</a:t>
            </a:r>
            <a:r>
              <a:rPr lang="zh-CN" altLang="en-US" sz="3600" b="1" dirty="0">
                <a:solidFill>
                  <a:srgbClr val="D62406"/>
                </a:solidFill>
                <a:latin typeface="+mn-lt"/>
                <a:ea typeface="+mn-ea"/>
                <a:cs typeface="+mn-cs"/>
              </a:rPr>
              <a:t>劳动安全卫生制度的基本方针</a:t>
            </a:r>
            <a:r>
              <a:rPr lang="zh-CN" altLang="en-US" sz="4500" b="1" dirty="0">
                <a:solidFill>
                  <a:srgbClr val="003366"/>
                </a:solidFill>
                <a:latin typeface="+mn-lt"/>
                <a:ea typeface="+mn-ea"/>
                <a:cs typeface="+mn-cs"/>
              </a:rPr>
              <a:t>     </a:t>
            </a:r>
            <a:endParaRPr lang="zh-CN" altLang="en-US" sz="4500" b="1" dirty="0">
              <a:solidFill>
                <a:srgbClr val="003366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  <a:buFontTx/>
            </a:pPr>
            <a:r>
              <a:rPr lang="zh-CN" altLang="en-US" sz="4500" b="1" dirty="0">
                <a:solidFill>
                  <a:srgbClr val="003366"/>
                </a:solidFill>
                <a:latin typeface="+mn-lt"/>
                <a:ea typeface="+mn-ea"/>
                <a:cs typeface="+mn-cs"/>
              </a:rPr>
              <a:t>    </a:t>
            </a:r>
            <a:endParaRPr lang="zh-CN" altLang="en-US" sz="3600" b="1" dirty="0">
              <a:solidFill>
                <a:srgbClr val="003366"/>
              </a:solidFill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>
              <a:buClrTx/>
              <a:buSzTx/>
              <a:buFontTx/>
            </a:pPr>
            <a:endParaRPr lang="zh-CN" altLang="en-US" sz="3600" dirty="0">
              <a:solidFill>
                <a:srgbClr val="003366"/>
              </a:solidFill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>
              <a:buClrTx/>
              <a:buSzTx/>
              <a:buFontTx/>
            </a:pPr>
            <a:endParaRPr lang="zh-CN" altLang="en-US" sz="3600" dirty="0"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>
              <a:buClrTx/>
              <a:buSzTx/>
              <a:buFontTx/>
            </a:pPr>
            <a:endParaRPr lang="zh-CN" altLang="en-US" sz="4000" dirty="0">
              <a:latin typeface="楷体_GB2312" pitchFamily="49" charset="-122"/>
              <a:ea typeface="楷体_GB2312" pitchFamily="49" charset="-122"/>
              <a:cs typeface="+mn-cs"/>
            </a:endParaRPr>
          </a:p>
        </p:txBody>
      </p:sp>
      <p:sp>
        <p:nvSpPr>
          <p:cNvPr id="8209" name="上弧形箭头 59409"/>
          <p:cNvSpPr/>
          <p:nvPr/>
        </p:nvSpPr>
        <p:spPr>
          <a:xfrm>
            <a:off x="1905000" y="1981200"/>
            <a:ext cx="1600200" cy="609600"/>
          </a:xfrm>
          <a:prstGeom prst="curvedDownArrow">
            <a:avLst>
              <a:gd name="adj1" fmla="val 52500"/>
              <a:gd name="adj2" fmla="val 105000"/>
              <a:gd name="adj3" fmla="val 33328"/>
            </a:avLst>
          </a:prstGeom>
          <a:solidFill>
            <a:srgbClr val="FF00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94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7" decel="100000" fill="hold"/>
                                        <p:tgtEl>
                                          <p:spTgt spid="59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97" accel="100000" fill="hold">
                                          <p:stCondLst>
                                            <p:cond delay="897"/>
                                          </p:stCondLst>
                                        </p:cTn>
                                        <p:tgtEl>
                                          <p:spTgt spid="59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9408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9408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7" decel="100000" fill="hold"/>
                                        <p:tgtEl>
                                          <p:spTgt spid="59408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7" accel="100000" fill="hold">
                                          <p:stCondLst>
                                            <p:cond delay="897"/>
                                          </p:stCondLst>
                                        </p:cTn>
                                        <p:tgtEl>
                                          <p:spTgt spid="59408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>
                                            <p:txEl>
                                              <p:charRg st="15" end="4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9408">
                                            <p:txEl>
                                              <p:charRg st="15" end="4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9408">
                                            <p:txEl>
                                              <p:charRg st="15" end="4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7" decel="100000" fill="hold"/>
                                        <p:tgtEl>
                                          <p:spTgt spid="59408">
                                            <p:txEl>
                                              <p:charRg st="15" end="4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7" accel="100000" fill="hold">
                                          <p:stCondLst>
                                            <p:cond delay="897"/>
                                          </p:stCondLst>
                                        </p:cTn>
                                        <p:tgtEl>
                                          <p:spTgt spid="59408">
                                            <p:txEl>
                                              <p:charRg st="15" end="4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>
                                            <p:txEl>
                                              <p:charRg st="48" end="6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9408">
                                            <p:txEl>
                                              <p:charRg st="48" end="6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9408">
                                            <p:txEl>
                                              <p:charRg st="48" end="6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7" decel="100000" fill="hold"/>
                                        <p:tgtEl>
                                          <p:spTgt spid="59408">
                                            <p:txEl>
                                              <p:charRg st="48" end="6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7" accel="100000" fill="hold">
                                          <p:stCondLst>
                                            <p:cond delay="897"/>
                                          </p:stCondLst>
                                        </p:cTn>
                                        <p:tgtEl>
                                          <p:spTgt spid="59408">
                                            <p:txEl>
                                              <p:charRg st="48" end="6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>
                                            <p:txEl>
                                              <p:charRg st="69" end="7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9408">
                                            <p:txEl>
                                              <p:charRg st="69" end="7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9408">
                                            <p:txEl>
                                              <p:charRg st="69" end="7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7" decel="100000" fill="hold"/>
                                        <p:tgtEl>
                                          <p:spTgt spid="59408">
                                            <p:txEl>
                                              <p:charRg st="69" end="7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7" accel="100000" fill="hold">
                                          <p:stCondLst>
                                            <p:cond delay="897"/>
                                          </p:stCondLst>
                                        </p:cTn>
                                        <p:tgtEl>
                                          <p:spTgt spid="59408">
                                            <p:txEl>
                                              <p:charRg st="69" end="7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5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8" presetClass="entr" presetSubtype="9" fill="hold" grpId="0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51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0" presetClass="path" presetSubtype="0" repeatCount="indefinite" accel="50000" decel="50000" fill="hold" grpId="1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0 0 C -0.01632 0.03608 -0.03264 0.07216 -0.03281 0.10222 C -0.03299 0.13228 -0.01719 0.15055 -0.00139 0.18062 C 0.01441 0.21068 0.04809 0.24052 0.06163 0.28284 C 0.07517 0.32516 0.08438 0.36494 0.07951 0.43432 C 0.07465 0.5037 0.04097 0.64061 0.03281 0.69889 C 0.02465 0.75717 0.02743 0.77081 0.03021 0.78469 " pathEditMode="relative" ptsTypes="aaaaaaA">
                                      <p:cBhvr>
                                        <p:cTn id="53" dur="6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4" presetID="6" presetClass="emph" presetSubtype="0" repeatCount="indefinite" fill="hold" grpId="2" nodeType="withEffect">
                                  <p:stCondLst>
                                    <p:cond delay="9800"/>
                                  </p:stCondLst>
                                  <p:childTnLst>
                                    <p:animScale>
                                      <p:cBhvr>
                                        <p:cTn id="55" dur="6000" fill="hold"/>
                                        <p:tgtEl>
                                          <p:spTgt spid="104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8" presetClass="emph" presetSubtype="0" repeatCount="indefinite" fill="hold" grpId="3" nodeType="withEffect">
                                  <p:stCondLst>
                                    <p:cond delay="9800"/>
                                  </p:stCondLst>
                                  <p:childTnLst>
                                    <p:animRot by="10800000">
                                      <p:cBhvr>
                                        <p:cTn id="57" dur="6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0" presetClass="path" presetSubtype="0" repeatCount="indefinite" accel="50000" decel="50000" fill="hold" grpId="0" nodeType="withEffect">
                                  <p:stCondLst>
                                    <p:cond delay="12300"/>
                                  </p:stCondLst>
                                  <p:childTnLst>
                                    <p:animMotion origin="layout" path="M -3.05556E-6 -3.64477E-6 C -0.00885 0.05296 -0.01771 0.10592 -0.01771 0.15981 C -0.01771 0.21346 -0.0085 0.26573 -3.05556E-6 0.32332 C 0.00851 0.38067 0.0099 0.44149 0.03299 0.50394 C 0.05608 0.56661 0.11893 0.64801 0.13837 0.6982 C 0.15782 0.74838 0.15 0.78816 0.14931 0.80458 " pathEditMode="relative" rAng="0" ptsTypes="aaaaaA">
                                      <p:cBhvr>
                                        <p:cTn id="62" dur="5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0" y="40200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6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Scale>
                                      <p:cBhvr>
                                        <p:cTn id="64" dur="5500" fill="hold"/>
                                        <p:tgtEl>
                                          <p:spTgt spid="107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8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Rot by="-5400000">
                                      <p:cBhvr>
                                        <p:cTn id="66" dur="5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0" presetClass="path" presetSubtype="0" repeatCount="indefinite" accel="50000" decel="50000" fill="hold" grpId="0" nodeType="withEffect">
                                  <p:stCondLst>
                                    <p:cond delay="13400"/>
                                  </p:stCondLst>
                                  <p:childTnLst>
                                    <p:animMotion origin="layout" path="M 0 0 C 0.01805 0.06637 0.03611 0.13298 0.03698 0.23173 C 0.03785 0.33048 0.02448 0.49561 0.00538 0.59297 C -0.01372 0.69033 -0.06215 0.7759 -0.07813 0.81568 C -0.0941 0.85546 -0.09149 0.82817 -0.09045 0.8321 " pathEditMode="relative" ptsTypes="aaaaA">
                                      <p:cBhvr>
                                        <p:cTn id="71" dur="4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2" presetID="6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Scale>
                                      <p:cBhvr>
                                        <p:cTn id="73" dur="4500" fill="hold"/>
                                        <p:tgtEl>
                                          <p:spTgt spid="108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8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Rot by="-10800000">
                                      <p:cBhvr>
                                        <p:cTn id="75" dur="4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0" presetClass="path" presetSubtype="0" repeatCount="indefinite" accel="50000" decel="50000" fill="hold" grpId="0" nodeType="withEffect">
                                  <p:stCondLst>
                                    <p:cond delay="14200"/>
                                  </p:stCondLst>
                                  <p:childTnLst>
                                    <p:animMotion origin="layout" path="M 2.5E-6 3.9593E-6 C 0.00139 0.07076 0.00278 0.14176 2.5E-6 0.19495 C -0.00278 0.24815 -0.00712 0.27428 -0.0165 0.31845 C -0.02587 0.36285 -0.05139 0.40333 -0.05625 0.46114 C -0.06111 0.51919 -0.05747 0.60522 -0.04531 0.66605 C -0.03316 0.7271 0.00416 0.80203 0.01632 0.82655 " pathEditMode="relative" rAng="0" ptsTypes="aaaaaA">
                                      <p:cBhvr>
                                        <p:cTn id="80" dur="5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0" y="41300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6" presetClass="emph" presetSubtype="0" repeatCount="indefinite" fill="hold" nodeType="withEffect">
                                  <p:stCondLst>
                                    <p:cond delay="14200"/>
                                  </p:stCondLst>
                                  <p:childTnLst>
                                    <p:animScale>
                                      <p:cBhvr>
                                        <p:cTn id="82" dur="5000" fill="hold"/>
                                        <p:tgtEl>
                                          <p:spTgt spid="109"/>
                                        </p:tgtEl>
                                      </p:cBhvr>
                                      <p:by x="35000" y="35000"/>
                                    </p:animScale>
                                  </p:childTnLst>
                                </p:cTn>
                              </p:par>
                              <p:par>
                                <p:cTn id="83" presetID="8" presetClass="emph" presetSubtype="0" repeatCount="indefinite" fill="hold" nodeType="withEffect">
                                  <p:stCondLst>
                                    <p:cond delay="14200"/>
                                  </p:stCondLst>
                                  <p:childTnLst>
                                    <p:animRot by="-10800000">
                                      <p:cBhvr>
                                        <p:cTn id="84" dur="5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89" dur="7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91" dur="7000" fill="hold"/>
                                        <p:tgtEl>
                                          <p:spTgt spid="110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92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93" dur="7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4" presetID="18" presetClass="entr" presetSubtype="9" fill="hold" grpId="0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9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0" presetClass="path" presetSubtype="0" repeatCount="indefinite" accel="50000" decel="50000" fill="hold" grpId="1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0 0 C -0.01632 0.03608 -0.03264 0.07216 -0.03281 0.10222 C -0.03299 0.13228 -0.01719 0.15055 -0.00139 0.18062 C 0.01441 0.21068 0.04809 0.24052 0.06163 0.28284 C 0.07517 0.32516 0.08438 0.36494 0.07951 0.43432 C 0.07465 0.5037 0.04097 0.64061 0.03281 0.69889 C 0.02465 0.75717 0.02743 0.77081 0.03021 0.78469 " pathEditMode="relative" ptsTypes="aaaaaaA">
                                      <p:cBhvr>
                                        <p:cTn id="98" dur="6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9" presetID="6" presetClass="emph" presetSubtype="0" repeatCount="indefinite" fill="hold" grpId="2" nodeType="withEffect">
                                  <p:stCondLst>
                                    <p:cond delay="9800"/>
                                  </p:stCondLst>
                                  <p:childTnLst>
                                    <p:animScale>
                                      <p:cBhvr>
                                        <p:cTn id="100" dur="6000" fill="hold"/>
                                        <p:tgtEl>
                                          <p:spTgt spid="2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8" presetClass="emph" presetSubtype="0" repeatCount="indefinite" fill="hold" grpId="3" nodeType="withEffect">
                                  <p:stCondLst>
                                    <p:cond delay="9800"/>
                                  </p:stCondLst>
                                  <p:childTnLst>
                                    <p:animRot by="10800000">
                                      <p:cBhvr>
                                        <p:cTn id="102" dur="6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0" presetClass="path" presetSubtype="0" repeatCount="indefinite" accel="50000" decel="50000" fill="hold" grpId="0" nodeType="withEffect">
                                  <p:stCondLst>
                                    <p:cond delay="12300"/>
                                  </p:stCondLst>
                                  <p:childTnLst>
                                    <p:animMotion origin="layout" path="M -3.05556E-6 -3.64477E-6 C -0.00885 0.05296 -0.01771 0.10592 -0.01771 0.15981 C -0.01771 0.21346 -0.0085 0.26573 -3.05556E-6 0.32332 C 0.00851 0.38067 0.0099 0.44149 0.03299 0.50394 C 0.05608 0.56661 0.11893 0.64801 0.13837 0.6982 C 0.15782 0.74838 0.15 0.78816 0.14931 0.80458 " pathEditMode="relative" rAng="0" ptsTypes="aaaaaA">
                                      <p:cBhvr>
                                        <p:cTn id="107" dur="5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0" y="40200"/>
                                    </p:animMotion>
                                  </p:childTnLst>
                                </p:cTn>
                              </p:par>
                              <p:par>
                                <p:cTn id="108" presetID="6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Scale>
                                      <p:cBhvr>
                                        <p:cTn id="109" dur="5500" fill="hold"/>
                                        <p:tgtEl>
                                          <p:spTgt spid="3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110" presetID="8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Rot by="-5400000">
                                      <p:cBhvr>
                                        <p:cTn id="111" dur="5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0" presetClass="path" presetSubtype="0" repeatCount="indefinite" accel="50000" decel="50000" fill="hold" grpId="0" nodeType="withEffect">
                                  <p:stCondLst>
                                    <p:cond delay="13400"/>
                                  </p:stCondLst>
                                  <p:childTnLst>
                                    <p:animMotion origin="layout" path="M 0 0 C 0.01805 0.06637 0.03611 0.13298 0.03698 0.23173 C 0.03785 0.33048 0.02448 0.49561 0.00538 0.59297 C -0.01372 0.69033 -0.06215 0.7759 -0.07813 0.81568 C -0.0941 0.85546 -0.09149 0.82817 -0.09045 0.8321 " pathEditMode="relative" ptsTypes="aaaaA">
                                      <p:cBhvr>
                                        <p:cTn id="116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6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Scale>
                                      <p:cBhvr>
                                        <p:cTn id="118" dur="4500" fill="hold"/>
                                        <p:tgtEl>
                                          <p:spTgt spid="4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119" presetID="8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Rot by="-10800000">
                                      <p:cBhvr>
                                        <p:cTn id="120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125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126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127" dur="7000" fill="hold"/>
                                        <p:tgtEl>
                                          <p:spTgt spid="5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128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129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134" dur="7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136" dur="7000" fill="hold"/>
                                        <p:tgtEl>
                                          <p:spTgt spid="6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137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138" dur="7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282" grpId="0" animBg="1"/>
      <p:bldP spid="104" grpId="0" animBg="1"/>
      <p:bldP spid="104" grpId="1" animBg="1"/>
      <p:bldP spid="104" grpId="2" animBg="1"/>
      <p:bldP spid="104" grpId="3" animBg="1"/>
      <p:bldP spid="107" grpId="0" animBg="1"/>
      <p:bldP spid="108" grpId="0" animBg="1"/>
      <p:bldP spid="109" grpId="0" animBg="1"/>
      <p:bldP spid="110" grpId="0" animBg="1"/>
      <p:bldP spid="2" grpId="0" animBg="1"/>
      <p:bldP spid="2" grpId="1" animBg="1"/>
      <p:bldP spid="2" grpId="2" animBg="1"/>
      <p:bldP spid="2" grpId="3" animBg="1"/>
      <p:bldP spid="3" grpId="0" animBg="1"/>
      <p:bldP spid="4" grpId="0" animBg="1"/>
      <p:bldP spid="5" grpId="0" animBg="1"/>
      <p:bldP spid="6" grpId="0" animBg="1"/>
      <p:bldP spid="59407" grpId="0"/>
      <p:bldP spid="5940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9" name="Freeform 1276"/>
          <p:cNvSpPr>
            <a:spLocks noEditPoints="1"/>
          </p:cNvSpPr>
          <p:nvPr/>
        </p:nvSpPr>
        <p:spPr bwMode="auto">
          <a:xfrm>
            <a:off x="0" y="-630237"/>
            <a:ext cx="2070100" cy="1544638"/>
          </a:xfrm>
          <a:custGeom>
            <a:avLst/>
            <a:gdLst>
              <a:gd name="T0" fmla="*/ 537 w 642"/>
              <a:gd name="T1" fmla="*/ 283 h 479"/>
              <a:gd name="T2" fmla="*/ 623 w 642"/>
              <a:gd name="T3" fmla="*/ 188 h 479"/>
              <a:gd name="T4" fmla="*/ 628 w 642"/>
              <a:gd name="T5" fmla="*/ 120 h 479"/>
              <a:gd name="T6" fmla="*/ 635 w 642"/>
              <a:gd name="T7" fmla="*/ 132 h 479"/>
              <a:gd name="T8" fmla="*/ 524 w 642"/>
              <a:gd name="T9" fmla="*/ 162 h 479"/>
              <a:gd name="T10" fmla="*/ 524 w 642"/>
              <a:gd name="T11" fmla="*/ 157 h 479"/>
              <a:gd name="T12" fmla="*/ 524 w 642"/>
              <a:gd name="T13" fmla="*/ 157 h 479"/>
              <a:gd name="T14" fmla="*/ 524 w 642"/>
              <a:gd name="T15" fmla="*/ 435 h 479"/>
              <a:gd name="T16" fmla="*/ 497 w 642"/>
              <a:gd name="T17" fmla="*/ 353 h 479"/>
              <a:gd name="T18" fmla="*/ 524 w 642"/>
              <a:gd name="T19" fmla="*/ 116 h 479"/>
              <a:gd name="T20" fmla="*/ 494 w 642"/>
              <a:gd name="T21" fmla="*/ 223 h 479"/>
              <a:gd name="T22" fmla="*/ 400 w 642"/>
              <a:gd name="T23" fmla="*/ 460 h 479"/>
              <a:gd name="T24" fmla="*/ 393 w 642"/>
              <a:gd name="T25" fmla="*/ 452 h 479"/>
              <a:gd name="T26" fmla="*/ 399 w 642"/>
              <a:gd name="T27" fmla="*/ 144 h 479"/>
              <a:gd name="T28" fmla="*/ 424 w 642"/>
              <a:gd name="T29" fmla="*/ 228 h 479"/>
              <a:gd name="T30" fmla="*/ 455 w 642"/>
              <a:gd name="T31" fmla="*/ 255 h 479"/>
              <a:gd name="T32" fmla="*/ 448 w 642"/>
              <a:gd name="T33" fmla="*/ 443 h 479"/>
              <a:gd name="T34" fmla="*/ 352 w 642"/>
              <a:gd name="T35" fmla="*/ 206 h 479"/>
              <a:gd name="T36" fmla="*/ 357 w 642"/>
              <a:gd name="T37" fmla="*/ 264 h 479"/>
              <a:gd name="T38" fmla="*/ 388 w 642"/>
              <a:gd name="T39" fmla="*/ 134 h 479"/>
              <a:gd name="T40" fmla="*/ 353 w 642"/>
              <a:gd name="T41" fmla="*/ 28 h 479"/>
              <a:gd name="T42" fmla="*/ 341 w 642"/>
              <a:gd name="T43" fmla="*/ 438 h 479"/>
              <a:gd name="T44" fmla="*/ 388 w 642"/>
              <a:gd name="T45" fmla="*/ 448 h 479"/>
              <a:gd name="T46" fmla="*/ 370 w 642"/>
              <a:gd name="T47" fmla="*/ 439 h 479"/>
              <a:gd name="T48" fmla="*/ 297 w 642"/>
              <a:gd name="T49" fmla="*/ 127 h 479"/>
              <a:gd name="T50" fmla="*/ 319 w 642"/>
              <a:gd name="T51" fmla="*/ 36 h 479"/>
              <a:gd name="T52" fmla="*/ 337 w 642"/>
              <a:gd name="T53" fmla="*/ 234 h 479"/>
              <a:gd name="T54" fmla="*/ 341 w 642"/>
              <a:gd name="T55" fmla="*/ 359 h 479"/>
              <a:gd name="T56" fmla="*/ 276 w 642"/>
              <a:gd name="T57" fmla="*/ 288 h 479"/>
              <a:gd name="T58" fmla="*/ 341 w 642"/>
              <a:gd name="T59" fmla="*/ 404 h 479"/>
              <a:gd name="T60" fmla="*/ 335 w 642"/>
              <a:gd name="T61" fmla="*/ 445 h 479"/>
              <a:gd name="T62" fmla="*/ 214 w 642"/>
              <a:gd name="T63" fmla="*/ 265 h 479"/>
              <a:gd name="T64" fmla="*/ 207 w 642"/>
              <a:gd name="T65" fmla="*/ 319 h 479"/>
              <a:gd name="T66" fmla="*/ 214 w 642"/>
              <a:gd name="T67" fmla="*/ 283 h 479"/>
              <a:gd name="T68" fmla="*/ 269 w 642"/>
              <a:gd name="T69" fmla="*/ 288 h 479"/>
              <a:gd name="T70" fmla="*/ 302 w 642"/>
              <a:gd name="T71" fmla="*/ 179 h 479"/>
              <a:gd name="T72" fmla="*/ 207 w 642"/>
              <a:gd name="T73" fmla="*/ 338 h 479"/>
              <a:gd name="T74" fmla="*/ 207 w 642"/>
              <a:gd name="T75" fmla="*/ 283 h 479"/>
              <a:gd name="T76" fmla="*/ 178 w 642"/>
              <a:gd name="T77" fmla="*/ 187 h 479"/>
              <a:gd name="T78" fmla="*/ 154 w 642"/>
              <a:gd name="T79" fmla="*/ 206 h 479"/>
              <a:gd name="T80" fmla="*/ 155 w 642"/>
              <a:gd name="T81" fmla="*/ 344 h 479"/>
              <a:gd name="T82" fmla="*/ 169 w 642"/>
              <a:gd name="T83" fmla="*/ 365 h 479"/>
              <a:gd name="T84" fmla="*/ 207 w 642"/>
              <a:gd name="T85" fmla="*/ 350 h 479"/>
              <a:gd name="T86" fmla="*/ 182 w 642"/>
              <a:gd name="T87" fmla="*/ 328 h 479"/>
              <a:gd name="T88" fmla="*/ 141 w 642"/>
              <a:gd name="T89" fmla="*/ 197 h 479"/>
              <a:gd name="T90" fmla="*/ 154 w 642"/>
              <a:gd name="T91" fmla="*/ 346 h 479"/>
              <a:gd name="T92" fmla="*/ 154 w 642"/>
              <a:gd name="T93" fmla="*/ 206 h 479"/>
              <a:gd name="T94" fmla="*/ 146 w 642"/>
              <a:gd name="T95" fmla="*/ 442 h 479"/>
              <a:gd name="T96" fmla="*/ 141 w 642"/>
              <a:gd name="T97" fmla="*/ 197 h 479"/>
              <a:gd name="T98" fmla="*/ 141 w 642"/>
              <a:gd name="T99" fmla="*/ 370 h 479"/>
              <a:gd name="T100" fmla="*/ 127 w 642"/>
              <a:gd name="T101" fmla="*/ 343 h 479"/>
              <a:gd name="T102" fmla="*/ 84 w 642"/>
              <a:gd name="T103" fmla="*/ 340 h 479"/>
              <a:gd name="T104" fmla="*/ 84 w 642"/>
              <a:gd name="T105" fmla="*/ 288 h 479"/>
              <a:gd name="T106" fmla="*/ 73 w 642"/>
              <a:gd name="T107" fmla="*/ 313 h 479"/>
              <a:gd name="T108" fmla="*/ 18 w 642"/>
              <a:gd name="T109" fmla="*/ 312 h 479"/>
              <a:gd name="T110" fmla="*/ 76 w 642"/>
              <a:gd name="T111" fmla="*/ 365 h 479"/>
              <a:gd name="T112" fmla="*/ 84 w 642"/>
              <a:gd name="T113" fmla="*/ 345 h 479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42"/>
              <a:gd name="T172" fmla="*/ 0 h 479"/>
              <a:gd name="T173" fmla="*/ 642 w 642"/>
              <a:gd name="T174" fmla="*/ 479 h 479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42" h="479">
                <a:moveTo>
                  <a:pt x="524" y="435"/>
                </a:moveTo>
                <a:cubicBezTo>
                  <a:pt x="539" y="424"/>
                  <a:pt x="557" y="404"/>
                  <a:pt x="553" y="374"/>
                </a:cubicBezTo>
                <a:cubicBezTo>
                  <a:pt x="548" y="335"/>
                  <a:pt x="539" y="313"/>
                  <a:pt x="524" y="297"/>
                </a:cubicBezTo>
                <a:cubicBezTo>
                  <a:pt x="524" y="435"/>
                  <a:pt x="524" y="435"/>
                  <a:pt x="524" y="435"/>
                </a:cubicBezTo>
                <a:close/>
                <a:moveTo>
                  <a:pt x="524" y="278"/>
                </a:moveTo>
                <a:cubicBezTo>
                  <a:pt x="529" y="281"/>
                  <a:pt x="534" y="282"/>
                  <a:pt x="537" y="283"/>
                </a:cubicBezTo>
                <a:cubicBezTo>
                  <a:pt x="562" y="287"/>
                  <a:pt x="578" y="271"/>
                  <a:pt x="588" y="265"/>
                </a:cubicBezTo>
                <a:cubicBezTo>
                  <a:pt x="597" y="259"/>
                  <a:pt x="608" y="265"/>
                  <a:pt x="608" y="265"/>
                </a:cubicBezTo>
                <a:cubicBezTo>
                  <a:pt x="608" y="265"/>
                  <a:pt x="603" y="247"/>
                  <a:pt x="588" y="247"/>
                </a:cubicBezTo>
                <a:cubicBezTo>
                  <a:pt x="574" y="247"/>
                  <a:pt x="557" y="256"/>
                  <a:pt x="550" y="248"/>
                </a:cubicBezTo>
                <a:cubicBezTo>
                  <a:pt x="543" y="239"/>
                  <a:pt x="580" y="233"/>
                  <a:pt x="585" y="230"/>
                </a:cubicBezTo>
                <a:cubicBezTo>
                  <a:pt x="591" y="227"/>
                  <a:pt x="619" y="203"/>
                  <a:pt x="623" y="188"/>
                </a:cubicBezTo>
                <a:cubicBezTo>
                  <a:pt x="629" y="174"/>
                  <a:pt x="628" y="174"/>
                  <a:pt x="628" y="174"/>
                </a:cubicBezTo>
                <a:cubicBezTo>
                  <a:pt x="628" y="174"/>
                  <a:pt x="632" y="172"/>
                  <a:pt x="635" y="168"/>
                </a:cubicBezTo>
                <a:cubicBezTo>
                  <a:pt x="640" y="162"/>
                  <a:pt x="642" y="156"/>
                  <a:pt x="642" y="150"/>
                </a:cubicBezTo>
                <a:cubicBezTo>
                  <a:pt x="642" y="149"/>
                  <a:pt x="642" y="149"/>
                  <a:pt x="642" y="149"/>
                </a:cubicBezTo>
                <a:cubicBezTo>
                  <a:pt x="642" y="147"/>
                  <a:pt x="642" y="147"/>
                  <a:pt x="642" y="147"/>
                </a:cubicBezTo>
                <a:cubicBezTo>
                  <a:pt x="642" y="137"/>
                  <a:pt x="636" y="125"/>
                  <a:pt x="628" y="120"/>
                </a:cubicBezTo>
                <a:cubicBezTo>
                  <a:pt x="628" y="120"/>
                  <a:pt x="630" y="114"/>
                  <a:pt x="625" y="112"/>
                </a:cubicBezTo>
                <a:cubicBezTo>
                  <a:pt x="620" y="110"/>
                  <a:pt x="609" y="109"/>
                  <a:pt x="608" y="119"/>
                </a:cubicBezTo>
                <a:cubicBezTo>
                  <a:pt x="608" y="122"/>
                  <a:pt x="608" y="125"/>
                  <a:pt x="610" y="127"/>
                </a:cubicBezTo>
                <a:cubicBezTo>
                  <a:pt x="611" y="129"/>
                  <a:pt x="614" y="131"/>
                  <a:pt x="618" y="130"/>
                </a:cubicBezTo>
                <a:cubicBezTo>
                  <a:pt x="623" y="130"/>
                  <a:pt x="627" y="125"/>
                  <a:pt x="627" y="123"/>
                </a:cubicBezTo>
                <a:cubicBezTo>
                  <a:pt x="630" y="125"/>
                  <a:pt x="632" y="128"/>
                  <a:pt x="635" y="132"/>
                </a:cubicBezTo>
                <a:cubicBezTo>
                  <a:pt x="637" y="135"/>
                  <a:pt x="639" y="140"/>
                  <a:pt x="639" y="145"/>
                </a:cubicBezTo>
                <a:cubicBezTo>
                  <a:pt x="640" y="154"/>
                  <a:pt x="636" y="163"/>
                  <a:pt x="625" y="168"/>
                </a:cubicBezTo>
                <a:cubicBezTo>
                  <a:pt x="618" y="171"/>
                  <a:pt x="606" y="171"/>
                  <a:pt x="601" y="164"/>
                </a:cubicBezTo>
                <a:cubicBezTo>
                  <a:pt x="596" y="157"/>
                  <a:pt x="585" y="151"/>
                  <a:pt x="571" y="151"/>
                </a:cubicBezTo>
                <a:cubicBezTo>
                  <a:pt x="556" y="152"/>
                  <a:pt x="530" y="159"/>
                  <a:pt x="529" y="160"/>
                </a:cubicBezTo>
                <a:cubicBezTo>
                  <a:pt x="528" y="160"/>
                  <a:pt x="526" y="161"/>
                  <a:pt x="524" y="162"/>
                </a:cubicBezTo>
                <a:cubicBezTo>
                  <a:pt x="524" y="208"/>
                  <a:pt x="524" y="208"/>
                  <a:pt x="524" y="208"/>
                </a:cubicBezTo>
                <a:cubicBezTo>
                  <a:pt x="526" y="208"/>
                  <a:pt x="529" y="207"/>
                  <a:pt x="531" y="206"/>
                </a:cubicBezTo>
                <a:cubicBezTo>
                  <a:pt x="565" y="195"/>
                  <a:pt x="586" y="189"/>
                  <a:pt x="586" y="189"/>
                </a:cubicBezTo>
                <a:cubicBezTo>
                  <a:pt x="567" y="202"/>
                  <a:pt x="546" y="211"/>
                  <a:pt x="524" y="217"/>
                </a:cubicBezTo>
                <a:cubicBezTo>
                  <a:pt x="524" y="278"/>
                  <a:pt x="524" y="278"/>
                  <a:pt x="524" y="278"/>
                </a:cubicBezTo>
                <a:close/>
                <a:moveTo>
                  <a:pt x="524" y="157"/>
                </a:moveTo>
                <a:cubicBezTo>
                  <a:pt x="524" y="116"/>
                  <a:pt x="524" y="116"/>
                  <a:pt x="524" y="116"/>
                </a:cubicBezTo>
                <a:cubicBezTo>
                  <a:pt x="538" y="114"/>
                  <a:pt x="549" y="113"/>
                  <a:pt x="551" y="113"/>
                </a:cubicBezTo>
                <a:cubicBezTo>
                  <a:pt x="554" y="112"/>
                  <a:pt x="562" y="95"/>
                  <a:pt x="562" y="95"/>
                </a:cubicBezTo>
                <a:cubicBezTo>
                  <a:pt x="562" y="95"/>
                  <a:pt x="562" y="99"/>
                  <a:pt x="560" y="108"/>
                </a:cubicBezTo>
                <a:cubicBezTo>
                  <a:pt x="558" y="116"/>
                  <a:pt x="552" y="128"/>
                  <a:pt x="546" y="133"/>
                </a:cubicBezTo>
                <a:cubicBezTo>
                  <a:pt x="542" y="137"/>
                  <a:pt x="531" y="149"/>
                  <a:pt x="524" y="157"/>
                </a:cubicBezTo>
                <a:close/>
                <a:moveTo>
                  <a:pt x="455" y="452"/>
                </a:moveTo>
                <a:cubicBezTo>
                  <a:pt x="466" y="463"/>
                  <a:pt x="468" y="463"/>
                  <a:pt x="468" y="463"/>
                </a:cubicBezTo>
                <a:cubicBezTo>
                  <a:pt x="468" y="463"/>
                  <a:pt x="477" y="436"/>
                  <a:pt x="477" y="427"/>
                </a:cubicBezTo>
                <a:cubicBezTo>
                  <a:pt x="477" y="417"/>
                  <a:pt x="468" y="401"/>
                  <a:pt x="479" y="403"/>
                </a:cubicBezTo>
                <a:cubicBezTo>
                  <a:pt x="491" y="405"/>
                  <a:pt x="508" y="445"/>
                  <a:pt x="508" y="445"/>
                </a:cubicBezTo>
                <a:cubicBezTo>
                  <a:pt x="508" y="445"/>
                  <a:pt x="515" y="442"/>
                  <a:pt x="524" y="435"/>
                </a:cubicBezTo>
                <a:cubicBezTo>
                  <a:pt x="524" y="297"/>
                  <a:pt x="524" y="297"/>
                  <a:pt x="524" y="297"/>
                </a:cubicBezTo>
                <a:cubicBezTo>
                  <a:pt x="520" y="292"/>
                  <a:pt x="516" y="289"/>
                  <a:pt x="511" y="285"/>
                </a:cubicBezTo>
                <a:cubicBezTo>
                  <a:pt x="496" y="275"/>
                  <a:pt x="472" y="263"/>
                  <a:pt x="455" y="255"/>
                </a:cubicBezTo>
                <a:cubicBezTo>
                  <a:pt x="455" y="277"/>
                  <a:pt x="455" y="277"/>
                  <a:pt x="455" y="277"/>
                </a:cubicBezTo>
                <a:cubicBezTo>
                  <a:pt x="462" y="283"/>
                  <a:pt x="468" y="289"/>
                  <a:pt x="472" y="295"/>
                </a:cubicBezTo>
                <a:cubicBezTo>
                  <a:pt x="487" y="320"/>
                  <a:pt x="497" y="353"/>
                  <a:pt x="497" y="353"/>
                </a:cubicBezTo>
                <a:cubicBezTo>
                  <a:pt x="497" y="353"/>
                  <a:pt x="479" y="319"/>
                  <a:pt x="455" y="292"/>
                </a:cubicBezTo>
                <a:cubicBezTo>
                  <a:pt x="455" y="452"/>
                  <a:pt x="455" y="452"/>
                  <a:pt x="455" y="452"/>
                </a:cubicBezTo>
                <a:close/>
                <a:moveTo>
                  <a:pt x="455" y="233"/>
                </a:moveTo>
                <a:cubicBezTo>
                  <a:pt x="455" y="158"/>
                  <a:pt x="455" y="158"/>
                  <a:pt x="455" y="158"/>
                </a:cubicBezTo>
                <a:cubicBezTo>
                  <a:pt x="463" y="144"/>
                  <a:pt x="479" y="135"/>
                  <a:pt x="495" y="125"/>
                </a:cubicBezTo>
                <a:cubicBezTo>
                  <a:pt x="504" y="121"/>
                  <a:pt x="515" y="118"/>
                  <a:pt x="524" y="116"/>
                </a:cubicBezTo>
                <a:cubicBezTo>
                  <a:pt x="524" y="157"/>
                  <a:pt x="524" y="157"/>
                  <a:pt x="524" y="157"/>
                </a:cubicBezTo>
                <a:cubicBezTo>
                  <a:pt x="520" y="162"/>
                  <a:pt x="517" y="166"/>
                  <a:pt x="517" y="166"/>
                </a:cubicBezTo>
                <a:cubicBezTo>
                  <a:pt x="517" y="166"/>
                  <a:pt x="521" y="164"/>
                  <a:pt x="524" y="162"/>
                </a:cubicBezTo>
                <a:cubicBezTo>
                  <a:pt x="524" y="208"/>
                  <a:pt x="524" y="208"/>
                  <a:pt x="524" y="208"/>
                </a:cubicBezTo>
                <a:cubicBezTo>
                  <a:pt x="492" y="218"/>
                  <a:pt x="462" y="222"/>
                  <a:pt x="462" y="222"/>
                </a:cubicBezTo>
                <a:cubicBezTo>
                  <a:pt x="473" y="224"/>
                  <a:pt x="484" y="224"/>
                  <a:pt x="494" y="223"/>
                </a:cubicBezTo>
                <a:cubicBezTo>
                  <a:pt x="505" y="222"/>
                  <a:pt x="515" y="220"/>
                  <a:pt x="524" y="217"/>
                </a:cubicBezTo>
                <a:cubicBezTo>
                  <a:pt x="524" y="278"/>
                  <a:pt x="524" y="278"/>
                  <a:pt x="524" y="278"/>
                </a:cubicBezTo>
                <a:cubicBezTo>
                  <a:pt x="502" y="268"/>
                  <a:pt x="473" y="242"/>
                  <a:pt x="459" y="234"/>
                </a:cubicBezTo>
                <a:cubicBezTo>
                  <a:pt x="458" y="234"/>
                  <a:pt x="456" y="233"/>
                  <a:pt x="455" y="233"/>
                </a:cubicBezTo>
                <a:close/>
                <a:moveTo>
                  <a:pt x="388" y="453"/>
                </a:moveTo>
                <a:cubicBezTo>
                  <a:pt x="392" y="456"/>
                  <a:pt x="396" y="458"/>
                  <a:pt x="400" y="460"/>
                </a:cubicBezTo>
                <a:cubicBezTo>
                  <a:pt x="407" y="463"/>
                  <a:pt x="414" y="460"/>
                  <a:pt x="418" y="456"/>
                </a:cubicBezTo>
                <a:cubicBezTo>
                  <a:pt x="423" y="450"/>
                  <a:pt x="424" y="441"/>
                  <a:pt x="414" y="437"/>
                </a:cubicBezTo>
                <a:cubicBezTo>
                  <a:pt x="405" y="433"/>
                  <a:pt x="398" y="433"/>
                  <a:pt x="398" y="433"/>
                </a:cubicBezTo>
                <a:cubicBezTo>
                  <a:pt x="398" y="433"/>
                  <a:pt x="399" y="437"/>
                  <a:pt x="406" y="439"/>
                </a:cubicBezTo>
                <a:cubicBezTo>
                  <a:pt x="416" y="442"/>
                  <a:pt x="419" y="448"/>
                  <a:pt x="416" y="452"/>
                </a:cubicBezTo>
                <a:cubicBezTo>
                  <a:pt x="410" y="460"/>
                  <a:pt x="401" y="457"/>
                  <a:pt x="393" y="452"/>
                </a:cubicBezTo>
                <a:cubicBezTo>
                  <a:pt x="391" y="451"/>
                  <a:pt x="390" y="450"/>
                  <a:pt x="388" y="448"/>
                </a:cubicBezTo>
                <a:cubicBezTo>
                  <a:pt x="388" y="453"/>
                  <a:pt x="388" y="453"/>
                  <a:pt x="388" y="453"/>
                </a:cubicBezTo>
                <a:close/>
                <a:moveTo>
                  <a:pt x="388" y="316"/>
                </a:moveTo>
                <a:cubicBezTo>
                  <a:pt x="388" y="134"/>
                  <a:pt x="388" y="134"/>
                  <a:pt x="388" y="134"/>
                </a:cubicBezTo>
                <a:cubicBezTo>
                  <a:pt x="400" y="164"/>
                  <a:pt x="392" y="227"/>
                  <a:pt x="392" y="227"/>
                </a:cubicBezTo>
                <a:cubicBezTo>
                  <a:pt x="411" y="212"/>
                  <a:pt x="409" y="175"/>
                  <a:pt x="399" y="144"/>
                </a:cubicBezTo>
                <a:cubicBezTo>
                  <a:pt x="396" y="134"/>
                  <a:pt x="393" y="125"/>
                  <a:pt x="388" y="117"/>
                </a:cubicBezTo>
                <a:cubicBezTo>
                  <a:pt x="388" y="29"/>
                  <a:pt x="388" y="29"/>
                  <a:pt x="388" y="29"/>
                </a:cubicBezTo>
                <a:cubicBezTo>
                  <a:pt x="392" y="31"/>
                  <a:pt x="395" y="33"/>
                  <a:pt x="398" y="35"/>
                </a:cubicBezTo>
                <a:cubicBezTo>
                  <a:pt x="418" y="50"/>
                  <a:pt x="427" y="78"/>
                  <a:pt x="436" y="107"/>
                </a:cubicBezTo>
                <a:cubicBezTo>
                  <a:pt x="445" y="136"/>
                  <a:pt x="426" y="188"/>
                  <a:pt x="420" y="197"/>
                </a:cubicBezTo>
                <a:cubicBezTo>
                  <a:pt x="414" y="206"/>
                  <a:pt x="424" y="228"/>
                  <a:pt x="424" y="228"/>
                </a:cubicBezTo>
                <a:cubicBezTo>
                  <a:pt x="424" y="228"/>
                  <a:pt x="440" y="218"/>
                  <a:pt x="445" y="213"/>
                </a:cubicBezTo>
                <a:cubicBezTo>
                  <a:pt x="449" y="208"/>
                  <a:pt x="446" y="189"/>
                  <a:pt x="451" y="169"/>
                </a:cubicBezTo>
                <a:cubicBezTo>
                  <a:pt x="452" y="165"/>
                  <a:pt x="453" y="161"/>
                  <a:pt x="455" y="158"/>
                </a:cubicBezTo>
                <a:cubicBezTo>
                  <a:pt x="455" y="233"/>
                  <a:pt x="455" y="233"/>
                  <a:pt x="455" y="233"/>
                </a:cubicBezTo>
                <a:cubicBezTo>
                  <a:pt x="441" y="228"/>
                  <a:pt x="439" y="248"/>
                  <a:pt x="439" y="248"/>
                </a:cubicBezTo>
                <a:cubicBezTo>
                  <a:pt x="439" y="248"/>
                  <a:pt x="446" y="251"/>
                  <a:pt x="455" y="255"/>
                </a:cubicBezTo>
                <a:cubicBezTo>
                  <a:pt x="455" y="277"/>
                  <a:pt x="455" y="277"/>
                  <a:pt x="455" y="277"/>
                </a:cubicBezTo>
                <a:cubicBezTo>
                  <a:pt x="437" y="261"/>
                  <a:pt x="414" y="251"/>
                  <a:pt x="414" y="251"/>
                </a:cubicBezTo>
                <a:cubicBezTo>
                  <a:pt x="414" y="251"/>
                  <a:pt x="428" y="260"/>
                  <a:pt x="453" y="289"/>
                </a:cubicBezTo>
                <a:cubicBezTo>
                  <a:pt x="454" y="290"/>
                  <a:pt x="454" y="291"/>
                  <a:pt x="455" y="292"/>
                </a:cubicBezTo>
                <a:cubicBezTo>
                  <a:pt x="455" y="452"/>
                  <a:pt x="455" y="452"/>
                  <a:pt x="455" y="452"/>
                </a:cubicBezTo>
                <a:cubicBezTo>
                  <a:pt x="453" y="449"/>
                  <a:pt x="451" y="447"/>
                  <a:pt x="448" y="443"/>
                </a:cubicBezTo>
                <a:cubicBezTo>
                  <a:pt x="432" y="424"/>
                  <a:pt x="413" y="371"/>
                  <a:pt x="412" y="365"/>
                </a:cubicBezTo>
                <a:cubicBezTo>
                  <a:pt x="411" y="358"/>
                  <a:pt x="410" y="299"/>
                  <a:pt x="403" y="292"/>
                </a:cubicBezTo>
                <a:cubicBezTo>
                  <a:pt x="396" y="286"/>
                  <a:pt x="394" y="306"/>
                  <a:pt x="388" y="316"/>
                </a:cubicBezTo>
                <a:close/>
                <a:moveTo>
                  <a:pt x="341" y="182"/>
                </a:moveTo>
                <a:cubicBezTo>
                  <a:pt x="344" y="185"/>
                  <a:pt x="346" y="187"/>
                  <a:pt x="348" y="188"/>
                </a:cubicBezTo>
                <a:cubicBezTo>
                  <a:pt x="355" y="193"/>
                  <a:pt x="363" y="206"/>
                  <a:pt x="352" y="206"/>
                </a:cubicBezTo>
                <a:cubicBezTo>
                  <a:pt x="349" y="206"/>
                  <a:pt x="346" y="205"/>
                  <a:pt x="341" y="203"/>
                </a:cubicBezTo>
                <a:cubicBezTo>
                  <a:pt x="341" y="230"/>
                  <a:pt x="341" y="230"/>
                  <a:pt x="341" y="230"/>
                </a:cubicBezTo>
                <a:cubicBezTo>
                  <a:pt x="358" y="238"/>
                  <a:pt x="370" y="244"/>
                  <a:pt x="367" y="243"/>
                </a:cubicBezTo>
                <a:cubicBezTo>
                  <a:pt x="358" y="240"/>
                  <a:pt x="349" y="238"/>
                  <a:pt x="341" y="235"/>
                </a:cubicBezTo>
                <a:cubicBezTo>
                  <a:pt x="341" y="278"/>
                  <a:pt x="341" y="278"/>
                  <a:pt x="341" y="278"/>
                </a:cubicBezTo>
                <a:cubicBezTo>
                  <a:pt x="349" y="269"/>
                  <a:pt x="357" y="264"/>
                  <a:pt x="357" y="264"/>
                </a:cubicBezTo>
                <a:cubicBezTo>
                  <a:pt x="357" y="264"/>
                  <a:pt x="350" y="277"/>
                  <a:pt x="344" y="288"/>
                </a:cubicBezTo>
                <a:cubicBezTo>
                  <a:pt x="343" y="290"/>
                  <a:pt x="342" y="292"/>
                  <a:pt x="341" y="294"/>
                </a:cubicBezTo>
                <a:cubicBezTo>
                  <a:pt x="341" y="359"/>
                  <a:pt x="341" y="359"/>
                  <a:pt x="341" y="359"/>
                </a:cubicBezTo>
                <a:cubicBezTo>
                  <a:pt x="357" y="357"/>
                  <a:pt x="382" y="327"/>
                  <a:pt x="388" y="317"/>
                </a:cubicBezTo>
                <a:cubicBezTo>
                  <a:pt x="388" y="317"/>
                  <a:pt x="388" y="317"/>
                  <a:pt x="388" y="316"/>
                </a:cubicBezTo>
                <a:cubicBezTo>
                  <a:pt x="388" y="134"/>
                  <a:pt x="388" y="134"/>
                  <a:pt x="388" y="134"/>
                </a:cubicBezTo>
                <a:cubicBezTo>
                  <a:pt x="388" y="134"/>
                  <a:pt x="388" y="134"/>
                  <a:pt x="388" y="133"/>
                </a:cubicBezTo>
                <a:cubicBezTo>
                  <a:pt x="376" y="104"/>
                  <a:pt x="371" y="98"/>
                  <a:pt x="371" y="98"/>
                </a:cubicBezTo>
                <a:cubicBezTo>
                  <a:pt x="376" y="98"/>
                  <a:pt x="383" y="106"/>
                  <a:pt x="388" y="117"/>
                </a:cubicBezTo>
                <a:cubicBezTo>
                  <a:pt x="388" y="29"/>
                  <a:pt x="388" y="29"/>
                  <a:pt x="388" y="29"/>
                </a:cubicBezTo>
                <a:cubicBezTo>
                  <a:pt x="369" y="15"/>
                  <a:pt x="347" y="0"/>
                  <a:pt x="347" y="0"/>
                </a:cubicBezTo>
                <a:cubicBezTo>
                  <a:pt x="347" y="0"/>
                  <a:pt x="360" y="22"/>
                  <a:pt x="353" y="28"/>
                </a:cubicBezTo>
                <a:cubicBezTo>
                  <a:pt x="348" y="32"/>
                  <a:pt x="344" y="31"/>
                  <a:pt x="341" y="28"/>
                </a:cubicBezTo>
                <a:cubicBezTo>
                  <a:pt x="341" y="182"/>
                  <a:pt x="341" y="182"/>
                  <a:pt x="341" y="182"/>
                </a:cubicBezTo>
                <a:close/>
                <a:moveTo>
                  <a:pt x="341" y="459"/>
                </a:moveTo>
                <a:cubicBezTo>
                  <a:pt x="351" y="479"/>
                  <a:pt x="351" y="479"/>
                  <a:pt x="351" y="479"/>
                </a:cubicBezTo>
                <a:cubicBezTo>
                  <a:pt x="351" y="479"/>
                  <a:pt x="364" y="478"/>
                  <a:pt x="359" y="466"/>
                </a:cubicBezTo>
                <a:cubicBezTo>
                  <a:pt x="355" y="459"/>
                  <a:pt x="350" y="448"/>
                  <a:pt x="341" y="438"/>
                </a:cubicBezTo>
                <a:cubicBezTo>
                  <a:pt x="341" y="459"/>
                  <a:pt x="341" y="459"/>
                  <a:pt x="341" y="459"/>
                </a:cubicBezTo>
                <a:close/>
                <a:moveTo>
                  <a:pt x="341" y="411"/>
                </a:moveTo>
                <a:cubicBezTo>
                  <a:pt x="341" y="404"/>
                  <a:pt x="341" y="404"/>
                  <a:pt x="341" y="404"/>
                </a:cubicBezTo>
                <a:cubicBezTo>
                  <a:pt x="345" y="405"/>
                  <a:pt x="349" y="406"/>
                  <a:pt x="353" y="407"/>
                </a:cubicBezTo>
                <a:cubicBezTo>
                  <a:pt x="375" y="413"/>
                  <a:pt x="375" y="431"/>
                  <a:pt x="377" y="435"/>
                </a:cubicBezTo>
                <a:cubicBezTo>
                  <a:pt x="378" y="438"/>
                  <a:pt x="383" y="443"/>
                  <a:pt x="388" y="448"/>
                </a:cubicBezTo>
                <a:cubicBezTo>
                  <a:pt x="388" y="453"/>
                  <a:pt x="388" y="453"/>
                  <a:pt x="388" y="453"/>
                </a:cubicBezTo>
                <a:cubicBezTo>
                  <a:pt x="384" y="450"/>
                  <a:pt x="381" y="447"/>
                  <a:pt x="381" y="447"/>
                </a:cubicBezTo>
                <a:cubicBezTo>
                  <a:pt x="381" y="447"/>
                  <a:pt x="380" y="452"/>
                  <a:pt x="378" y="460"/>
                </a:cubicBezTo>
                <a:cubicBezTo>
                  <a:pt x="376" y="468"/>
                  <a:pt x="364" y="477"/>
                  <a:pt x="364" y="477"/>
                </a:cubicBezTo>
                <a:cubicBezTo>
                  <a:pt x="364" y="477"/>
                  <a:pt x="376" y="452"/>
                  <a:pt x="376" y="445"/>
                </a:cubicBezTo>
                <a:cubicBezTo>
                  <a:pt x="376" y="439"/>
                  <a:pt x="375" y="438"/>
                  <a:pt x="370" y="439"/>
                </a:cubicBezTo>
                <a:cubicBezTo>
                  <a:pt x="366" y="439"/>
                  <a:pt x="369" y="431"/>
                  <a:pt x="369" y="431"/>
                </a:cubicBezTo>
                <a:cubicBezTo>
                  <a:pt x="370" y="421"/>
                  <a:pt x="360" y="415"/>
                  <a:pt x="347" y="412"/>
                </a:cubicBezTo>
                <a:cubicBezTo>
                  <a:pt x="345" y="412"/>
                  <a:pt x="343" y="411"/>
                  <a:pt x="341" y="411"/>
                </a:cubicBezTo>
                <a:close/>
                <a:moveTo>
                  <a:pt x="296" y="12"/>
                </a:moveTo>
                <a:cubicBezTo>
                  <a:pt x="296" y="12"/>
                  <a:pt x="301" y="26"/>
                  <a:pt x="295" y="34"/>
                </a:cubicBezTo>
                <a:cubicBezTo>
                  <a:pt x="289" y="42"/>
                  <a:pt x="274" y="89"/>
                  <a:pt x="297" y="127"/>
                </a:cubicBezTo>
                <a:cubicBezTo>
                  <a:pt x="315" y="158"/>
                  <a:pt x="331" y="174"/>
                  <a:pt x="341" y="182"/>
                </a:cubicBezTo>
                <a:cubicBezTo>
                  <a:pt x="341" y="28"/>
                  <a:pt x="341" y="28"/>
                  <a:pt x="341" y="28"/>
                </a:cubicBezTo>
                <a:cubicBezTo>
                  <a:pt x="340" y="26"/>
                  <a:pt x="339" y="24"/>
                  <a:pt x="338" y="22"/>
                </a:cubicBezTo>
                <a:cubicBezTo>
                  <a:pt x="335" y="16"/>
                  <a:pt x="329" y="6"/>
                  <a:pt x="329" y="6"/>
                </a:cubicBezTo>
                <a:cubicBezTo>
                  <a:pt x="329" y="6"/>
                  <a:pt x="338" y="28"/>
                  <a:pt x="334" y="32"/>
                </a:cubicBezTo>
                <a:cubicBezTo>
                  <a:pt x="330" y="37"/>
                  <a:pt x="324" y="43"/>
                  <a:pt x="319" y="36"/>
                </a:cubicBezTo>
                <a:cubicBezTo>
                  <a:pt x="313" y="28"/>
                  <a:pt x="311" y="20"/>
                  <a:pt x="306" y="16"/>
                </a:cubicBezTo>
                <a:cubicBezTo>
                  <a:pt x="302" y="13"/>
                  <a:pt x="296" y="12"/>
                  <a:pt x="296" y="12"/>
                </a:cubicBezTo>
                <a:close/>
                <a:moveTo>
                  <a:pt x="341" y="203"/>
                </a:moveTo>
                <a:cubicBezTo>
                  <a:pt x="341" y="230"/>
                  <a:pt x="341" y="230"/>
                  <a:pt x="341" y="230"/>
                </a:cubicBezTo>
                <a:cubicBezTo>
                  <a:pt x="308" y="215"/>
                  <a:pt x="259" y="193"/>
                  <a:pt x="273" y="202"/>
                </a:cubicBezTo>
                <a:cubicBezTo>
                  <a:pt x="294" y="216"/>
                  <a:pt x="313" y="227"/>
                  <a:pt x="337" y="234"/>
                </a:cubicBezTo>
                <a:cubicBezTo>
                  <a:pt x="338" y="234"/>
                  <a:pt x="340" y="235"/>
                  <a:pt x="341" y="235"/>
                </a:cubicBezTo>
                <a:cubicBezTo>
                  <a:pt x="341" y="278"/>
                  <a:pt x="341" y="278"/>
                  <a:pt x="341" y="278"/>
                </a:cubicBezTo>
                <a:cubicBezTo>
                  <a:pt x="337" y="284"/>
                  <a:pt x="332" y="292"/>
                  <a:pt x="330" y="301"/>
                </a:cubicBezTo>
                <a:cubicBezTo>
                  <a:pt x="324" y="326"/>
                  <a:pt x="325" y="351"/>
                  <a:pt x="325" y="351"/>
                </a:cubicBezTo>
                <a:cubicBezTo>
                  <a:pt x="325" y="351"/>
                  <a:pt x="335" y="312"/>
                  <a:pt x="341" y="294"/>
                </a:cubicBezTo>
                <a:cubicBezTo>
                  <a:pt x="341" y="359"/>
                  <a:pt x="341" y="359"/>
                  <a:pt x="341" y="359"/>
                </a:cubicBezTo>
                <a:cubicBezTo>
                  <a:pt x="341" y="359"/>
                  <a:pt x="340" y="359"/>
                  <a:pt x="339" y="359"/>
                </a:cubicBezTo>
                <a:cubicBezTo>
                  <a:pt x="324" y="359"/>
                  <a:pt x="326" y="377"/>
                  <a:pt x="326" y="377"/>
                </a:cubicBezTo>
                <a:cubicBezTo>
                  <a:pt x="326" y="377"/>
                  <a:pt x="313" y="365"/>
                  <a:pt x="308" y="338"/>
                </a:cubicBezTo>
                <a:cubicBezTo>
                  <a:pt x="305" y="313"/>
                  <a:pt x="323" y="278"/>
                  <a:pt x="328" y="269"/>
                </a:cubicBezTo>
                <a:cubicBezTo>
                  <a:pt x="321" y="270"/>
                  <a:pt x="310" y="272"/>
                  <a:pt x="300" y="275"/>
                </a:cubicBezTo>
                <a:cubicBezTo>
                  <a:pt x="289" y="279"/>
                  <a:pt x="281" y="283"/>
                  <a:pt x="276" y="288"/>
                </a:cubicBezTo>
                <a:cubicBezTo>
                  <a:pt x="270" y="294"/>
                  <a:pt x="266" y="302"/>
                  <a:pt x="264" y="313"/>
                </a:cubicBezTo>
                <a:cubicBezTo>
                  <a:pt x="264" y="313"/>
                  <a:pt x="270" y="310"/>
                  <a:pt x="275" y="311"/>
                </a:cubicBezTo>
                <a:cubicBezTo>
                  <a:pt x="280" y="312"/>
                  <a:pt x="275" y="322"/>
                  <a:pt x="272" y="323"/>
                </a:cubicBezTo>
                <a:cubicBezTo>
                  <a:pt x="269" y="324"/>
                  <a:pt x="261" y="318"/>
                  <a:pt x="261" y="318"/>
                </a:cubicBezTo>
                <a:cubicBezTo>
                  <a:pt x="256" y="334"/>
                  <a:pt x="259" y="406"/>
                  <a:pt x="296" y="405"/>
                </a:cubicBezTo>
                <a:cubicBezTo>
                  <a:pt x="313" y="405"/>
                  <a:pt x="326" y="402"/>
                  <a:pt x="341" y="404"/>
                </a:cubicBezTo>
                <a:cubicBezTo>
                  <a:pt x="341" y="411"/>
                  <a:pt x="341" y="411"/>
                  <a:pt x="341" y="411"/>
                </a:cubicBezTo>
                <a:cubicBezTo>
                  <a:pt x="324" y="409"/>
                  <a:pt x="305" y="411"/>
                  <a:pt x="303" y="413"/>
                </a:cubicBezTo>
                <a:cubicBezTo>
                  <a:pt x="303" y="413"/>
                  <a:pt x="307" y="414"/>
                  <a:pt x="325" y="424"/>
                </a:cubicBezTo>
                <a:cubicBezTo>
                  <a:pt x="331" y="427"/>
                  <a:pt x="336" y="432"/>
                  <a:pt x="341" y="438"/>
                </a:cubicBezTo>
                <a:cubicBezTo>
                  <a:pt x="341" y="459"/>
                  <a:pt x="341" y="459"/>
                  <a:pt x="341" y="459"/>
                </a:cubicBezTo>
                <a:cubicBezTo>
                  <a:pt x="335" y="445"/>
                  <a:pt x="335" y="445"/>
                  <a:pt x="335" y="445"/>
                </a:cubicBezTo>
                <a:cubicBezTo>
                  <a:pt x="315" y="432"/>
                  <a:pt x="315" y="432"/>
                  <a:pt x="315" y="432"/>
                </a:cubicBezTo>
                <a:cubicBezTo>
                  <a:pt x="315" y="432"/>
                  <a:pt x="294" y="421"/>
                  <a:pt x="275" y="406"/>
                </a:cubicBezTo>
                <a:cubicBezTo>
                  <a:pt x="257" y="391"/>
                  <a:pt x="250" y="352"/>
                  <a:pt x="251" y="339"/>
                </a:cubicBezTo>
                <a:cubicBezTo>
                  <a:pt x="252" y="327"/>
                  <a:pt x="257" y="294"/>
                  <a:pt x="256" y="274"/>
                </a:cubicBezTo>
                <a:cubicBezTo>
                  <a:pt x="255" y="257"/>
                  <a:pt x="252" y="249"/>
                  <a:pt x="247" y="245"/>
                </a:cubicBezTo>
                <a:cubicBezTo>
                  <a:pt x="232" y="237"/>
                  <a:pt x="211" y="245"/>
                  <a:pt x="214" y="265"/>
                </a:cubicBezTo>
                <a:cubicBezTo>
                  <a:pt x="216" y="273"/>
                  <a:pt x="220" y="281"/>
                  <a:pt x="221" y="283"/>
                </a:cubicBezTo>
                <a:cubicBezTo>
                  <a:pt x="225" y="283"/>
                  <a:pt x="228" y="283"/>
                  <a:pt x="229" y="281"/>
                </a:cubicBezTo>
                <a:cubicBezTo>
                  <a:pt x="232" y="277"/>
                  <a:pt x="232" y="270"/>
                  <a:pt x="232" y="270"/>
                </a:cubicBezTo>
                <a:cubicBezTo>
                  <a:pt x="232" y="270"/>
                  <a:pt x="239" y="286"/>
                  <a:pt x="234" y="304"/>
                </a:cubicBezTo>
                <a:cubicBezTo>
                  <a:pt x="229" y="319"/>
                  <a:pt x="211" y="334"/>
                  <a:pt x="207" y="336"/>
                </a:cubicBezTo>
                <a:cubicBezTo>
                  <a:pt x="207" y="319"/>
                  <a:pt x="207" y="319"/>
                  <a:pt x="207" y="319"/>
                </a:cubicBezTo>
                <a:cubicBezTo>
                  <a:pt x="209" y="317"/>
                  <a:pt x="211" y="316"/>
                  <a:pt x="212" y="314"/>
                </a:cubicBezTo>
                <a:cubicBezTo>
                  <a:pt x="219" y="304"/>
                  <a:pt x="226" y="291"/>
                  <a:pt x="226" y="291"/>
                </a:cubicBezTo>
                <a:cubicBezTo>
                  <a:pt x="226" y="291"/>
                  <a:pt x="214" y="305"/>
                  <a:pt x="209" y="310"/>
                </a:cubicBezTo>
                <a:cubicBezTo>
                  <a:pt x="208" y="311"/>
                  <a:pt x="208" y="312"/>
                  <a:pt x="207" y="312"/>
                </a:cubicBezTo>
                <a:cubicBezTo>
                  <a:pt x="207" y="283"/>
                  <a:pt x="207" y="283"/>
                  <a:pt x="207" y="283"/>
                </a:cubicBezTo>
                <a:cubicBezTo>
                  <a:pt x="209" y="283"/>
                  <a:pt x="211" y="283"/>
                  <a:pt x="214" y="283"/>
                </a:cubicBezTo>
                <a:cubicBezTo>
                  <a:pt x="213" y="279"/>
                  <a:pt x="211" y="274"/>
                  <a:pt x="210" y="270"/>
                </a:cubicBezTo>
                <a:cubicBezTo>
                  <a:pt x="207" y="261"/>
                  <a:pt x="207" y="252"/>
                  <a:pt x="212" y="245"/>
                </a:cubicBezTo>
                <a:cubicBezTo>
                  <a:pt x="217" y="240"/>
                  <a:pt x="222" y="237"/>
                  <a:pt x="227" y="236"/>
                </a:cubicBezTo>
                <a:cubicBezTo>
                  <a:pt x="243" y="232"/>
                  <a:pt x="254" y="241"/>
                  <a:pt x="259" y="252"/>
                </a:cubicBezTo>
                <a:cubicBezTo>
                  <a:pt x="264" y="265"/>
                  <a:pt x="262" y="279"/>
                  <a:pt x="264" y="293"/>
                </a:cubicBezTo>
                <a:cubicBezTo>
                  <a:pt x="264" y="293"/>
                  <a:pt x="266" y="291"/>
                  <a:pt x="269" y="288"/>
                </a:cubicBezTo>
                <a:cubicBezTo>
                  <a:pt x="278" y="279"/>
                  <a:pt x="284" y="275"/>
                  <a:pt x="297" y="271"/>
                </a:cubicBezTo>
                <a:cubicBezTo>
                  <a:pt x="321" y="263"/>
                  <a:pt x="321" y="263"/>
                  <a:pt x="321" y="263"/>
                </a:cubicBezTo>
                <a:cubicBezTo>
                  <a:pt x="307" y="258"/>
                  <a:pt x="280" y="246"/>
                  <a:pt x="267" y="227"/>
                </a:cubicBezTo>
                <a:cubicBezTo>
                  <a:pt x="249" y="201"/>
                  <a:pt x="252" y="173"/>
                  <a:pt x="252" y="173"/>
                </a:cubicBezTo>
                <a:cubicBezTo>
                  <a:pt x="252" y="173"/>
                  <a:pt x="258" y="184"/>
                  <a:pt x="264" y="188"/>
                </a:cubicBezTo>
                <a:cubicBezTo>
                  <a:pt x="270" y="194"/>
                  <a:pt x="295" y="179"/>
                  <a:pt x="302" y="179"/>
                </a:cubicBezTo>
                <a:cubicBezTo>
                  <a:pt x="308" y="179"/>
                  <a:pt x="327" y="195"/>
                  <a:pt x="341" y="203"/>
                </a:cubicBezTo>
                <a:close/>
                <a:moveTo>
                  <a:pt x="207" y="391"/>
                </a:moveTo>
                <a:cubicBezTo>
                  <a:pt x="211" y="392"/>
                  <a:pt x="215" y="393"/>
                  <a:pt x="217" y="392"/>
                </a:cubicBezTo>
                <a:cubicBezTo>
                  <a:pt x="226" y="389"/>
                  <a:pt x="229" y="400"/>
                  <a:pt x="229" y="400"/>
                </a:cubicBezTo>
                <a:cubicBezTo>
                  <a:pt x="229" y="400"/>
                  <a:pt x="234" y="390"/>
                  <a:pt x="231" y="374"/>
                </a:cubicBezTo>
                <a:cubicBezTo>
                  <a:pt x="229" y="359"/>
                  <a:pt x="211" y="341"/>
                  <a:pt x="207" y="338"/>
                </a:cubicBezTo>
                <a:cubicBezTo>
                  <a:pt x="207" y="350"/>
                  <a:pt x="207" y="350"/>
                  <a:pt x="207" y="350"/>
                </a:cubicBezTo>
                <a:cubicBezTo>
                  <a:pt x="209" y="352"/>
                  <a:pt x="211" y="354"/>
                  <a:pt x="212" y="357"/>
                </a:cubicBezTo>
                <a:cubicBezTo>
                  <a:pt x="220" y="370"/>
                  <a:pt x="224" y="385"/>
                  <a:pt x="224" y="385"/>
                </a:cubicBezTo>
                <a:cubicBezTo>
                  <a:pt x="224" y="385"/>
                  <a:pt x="214" y="368"/>
                  <a:pt x="207" y="358"/>
                </a:cubicBezTo>
                <a:lnTo>
                  <a:pt x="207" y="391"/>
                </a:lnTo>
                <a:close/>
                <a:moveTo>
                  <a:pt x="207" y="283"/>
                </a:moveTo>
                <a:cubicBezTo>
                  <a:pt x="206" y="283"/>
                  <a:pt x="206" y="283"/>
                  <a:pt x="205" y="283"/>
                </a:cubicBezTo>
                <a:cubicBezTo>
                  <a:pt x="201" y="284"/>
                  <a:pt x="188" y="305"/>
                  <a:pt x="182" y="307"/>
                </a:cubicBezTo>
                <a:cubicBezTo>
                  <a:pt x="176" y="310"/>
                  <a:pt x="178" y="300"/>
                  <a:pt x="181" y="296"/>
                </a:cubicBezTo>
                <a:cubicBezTo>
                  <a:pt x="184" y="292"/>
                  <a:pt x="193" y="279"/>
                  <a:pt x="199" y="253"/>
                </a:cubicBezTo>
                <a:cubicBezTo>
                  <a:pt x="204" y="227"/>
                  <a:pt x="188" y="203"/>
                  <a:pt x="183" y="199"/>
                </a:cubicBezTo>
                <a:cubicBezTo>
                  <a:pt x="178" y="196"/>
                  <a:pt x="178" y="187"/>
                  <a:pt x="178" y="187"/>
                </a:cubicBezTo>
                <a:cubicBezTo>
                  <a:pt x="178" y="187"/>
                  <a:pt x="175" y="188"/>
                  <a:pt x="173" y="192"/>
                </a:cubicBezTo>
                <a:cubicBezTo>
                  <a:pt x="171" y="195"/>
                  <a:pt x="171" y="200"/>
                  <a:pt x="169" y="205"/>
                </a:cubicBezTo>
                <a:cubicBezTo>
                  <a:pt x="168" y="210"/>
                  <a:pt x="164" y="208"/>
                  <a:pt x="160" y="206"/>
                </a:cubicBezTo>
                <a:cubicBezTo>
                  <a:pt x="157" y="203"/>
                  <a:pt x="158" y="190"/>
                  <a:pt x="158" y="190"/>
                </a:cubicBezTo>
                <a:cubicBezTo>
                  <a:pt x="158" y="190"/>
                  <a:pt x="157" y="197"/>
                  <a:pt x="156" y="200"/>
                </a:cubicBezTo>
                <a:cubicBezTo>
                  <a:pt x="156" y="203"/>
                  <a:pt x="155" y="205"/>
                  <a:pt x="154" y="206"/>
                </a:cubicBezTo>
                <a:cubicBezTo>
                  <a:pt x="154" y="302"/>
                  <a:pt x="154" y="302"/>
                  <a:pt x="154" y="302"/>
                </a:cubicBezTo>
                <a:cubicBezTo>
                  <a:pt x="158" y="315"/>
                  <a:pt x="164" y="326"/>
                  <a:pt x="164" y="326"/>
                </a:cubicBezTo>
                <a:cubicBezTo>
                  <a:pt x="164" y="326"/>
                  <a:pt x="159" y="326"/>
                  <a:pt x="155" y="319"/>
                </a:cubicBezTo>
                <a:cubicBezTo>
                  <a:pt x="154" y="318"/>
                  <a:pt x="154" y="317"/>
                  <a:pt x="154" y="316"/>
                </a:cubicBezTo>
                <a:cubicBezTo>
                  <a:pt x="154" y="346"/>
                  <a:pt x="154" y="346"/>
                  <a:pt x="154" y="346"/>
                </a:cubicBezTo>
                <a:cubicBezTo>
                  <a:pt x="154" y="344"/>
                  <a:pt x="155" y="344"/>
                  <a:pt x="155" y="344"/>
                </a:cubicBezTo>
                <a:cubicBezTo>
                  <a:pt x="155" y="344"/>
                  <a:pt x="155" y="345"/>
                  <a:pt x="154" y="346"/>
                </a:cubicBezTo>
                <a:cubicBezTo>
                  <a:pt x="154" y="459"/>
                  <a:pt x="154" y="459"/>
                  <a:pt x="154" y="459"/>
                </a:cubicBezTo>
                <a:cubicBezTo>
                  <a:pt x="157" y="466"/>
                  <a:pt x="164" y="474"/>
                  <a:pt x="164" y="474"/>
                </a:cubicBezTo>
                <a:cubicBezTo>
                  <a:pt x="164" y="474"/>
                  <a:pt x="165" y="474"/>
                  <a:pt x="171" y="460"/>
                </a:cubicBezTo>
                <a:cubicBezTo>
                  <a:pt x="177" y="445"/>
                  <a:pt x="178" y="412"/>
                  <a:pt x="177" y="408"/>
                </a:cubicBezTo>
                <a:cubicBezTo>
                  <a:pt x="177" y="404"/>
                  <a:pt x="166" y="370"/>
                  <a:pt x="169" y="365"/>
                </a:cubicBezTo>
                <a:cubicBezTo>
                  <a:pt x="172" y="361"/>
                  <a:pt x="177" y="372"/>
                  <a:pt x="182" y="377"/>
                </a:cubicBezTo>
                <a:cubicBezTo>
                  <a:pt x="186" y="380"/>
                  <a:pt x="197" y="387"/>
                  <a:pt x="207" y="391"/>
                </a:cubicBezTo>
                <a:cubicBezTo>
                  <a:pt x="207" y="358"/>
                  <a:pt x="207" y="358"/>
                  <a:pt x="207" y="358"/>
                </a:cubicBezTo>
                <a:cubicBezTo>
                  <a:pt x="205" y="356"/>
                  <a:pt x="203" y="353"/>
                  <a:pt x="202" y="352"/>
                </a:cubicBezTo>
                <a:cubicBezTo>
                  <a:pt x="196" y="347"/>
                  <a:pt x="190" y="341"/>
                  <a:pt x="190" y="341"/>
                </a:cubicBezTo>
                <a:cubicBezTo>
                  <a:pt x="190" y="341"/>
                  <a:pt x="199" y="343"/>
                  <a:pt x="207" y="350"/>
                </a:cubicBezTo>
                <a:cubicBezTo>
                  <a:pt x="207" y="338"/>
                  <a:pt x="207" y="338"/>
                  <a:pt x="207" y="338"/>
                </a:cubicBezTo>
                <a:cubicBezTo>
                  <a:pt x="206" y="337"/>
                  <a:pt x="206" y="337"/>
                  <a:pt x="206" y="337"/>
                </a:cubicBezTo>
                <a:cubicBezTo>
                  <a:pt x="206" y="337"/>
                  <a:pt x="206" y="337"/>
                  <a:pt x="207" y="336"/>
                </a:cubicBezTo>
                <a:cubicBezTo>
                  <a:pt x="207" y="319"/>
                  <a:pt x="207" y="319"/>
                  <a:pt x="207" y="319"/>
                </a:cubicBezTo>
                <a:cubicBezTo>
                  <a:pt x="197" y="326"/>
                  <a:pt x="180" y="330"/>
                  <a:pt x="180" y="330"/>
                </a:cubicBezTo>
                <a:cubicBezTo>
                  <a:pt x="182" y="328"/>
                  <a:pt x="182" y="328"/>
                  <a:pt x="182" y="328"/>
                </a:cubicBezTo>
                <a:cubicBezTo>
                  <a:pt x="182" y="328"/>
                  <a:pt x="199" y="318"/>
                  <a:pt x="207" y="312"/>
                </a:cubicBezTo>
                <a:lnTo>
                  <a:pt x="207" y="283"/>
                </a:lnTo>
                <a:close/>
                <a:moveTo>
                  <a:pt x="154" y="206"/>
                </a:moveTo>
                <a:cubicBezTo>
                  <a:pt x="152" y="207"/>
                  <a:pt x="151" y="208"/>
                  <a:pt x="149" y="206"/>
                </a:cubicBezTo>
                <a:cubicBezTo>
                  <a:pt x="144" y="204"/>
                  <a:pt x="147" y="189"/>
                  <a:pt x="147" y="189"/>
                </a:cubicBezTo>
                <a:cubicBezTo>
                  <a:pt x="147" y="189"/>
                  <a:pt x="144" y="192"/>
                  <a:pt x="141" y="197"/>
                </a:cubicBezTo>
                <a:cubicBezTo>
                  <a:pt x="141" y="314"/>
                  <a:pt x="141" y="314"/>
                  <a:pt x="141" y="314"/>
                </a:cubicBezTo>
                <a:cubicBezTo>
                  <a:pt x="141" y="314"/>
                  <a:pt x="141" y="314"/>
                  <a:pt x="142" y="315"/>
                </a:cubicBezTo>
                <a:cubicBezTo>
                  <a:pt x="147" y="319"/>
                  <a:pt x="145" y="333"/>
                  <a:pt x="145" y="333"/>
                </a:cubicBezTo>
                <a:cubicBezTo>
                  <a:pt x="145" y="333"/>
                  <a:pt x="143" y="332"/>
                  <a:pt x="141" y="331"/>
                </a:cubicBezTo>
                <a:cubicBezTo>
                  <a:pt x="141" y="359"/>
                  <a:pt x="141" y="359"/>
                  <a:pt x="141" y="359"/>
                </a:cubicBezTo>
                <a:cubicBezTo>
                  <a:pt x="146" y="353"/>
                  <a:pt x="151" y="348"/>
                  <a:pt x="154" y="346"/>
                </a:cubicBezTo>
                <a:cubicBezTo>
                  <a:pt x="154" y="316"/>
                  <a:pt x="154" y="316"/>
                  <a:pt x="154" y="316"/>
                </a:cubicBezTo>
                <a:cubicBezTo>
                  <a:pt x="151" y="308"/>
                  <a:pt x="148" y="293"/>
                  <a:pt x="144" y="282"/>
                </a:cubicBezTo>
                <a:cubicBezTo>
                  <a:pt x="141" y="270"/>
                  <a:pt x="152" y="250"/>
                  <a:pt x="152" y="250"/>
                </a:cubicBezTo>
                <a:cubicBezTo>
                  <a:pt x="152" y="250"/>
                  <a:pt x="149" y="253"/>
                  <a:pt x="148" y="273"/>
                </a:cubicBezTo>
                <a:cubicBezTo>
                  <a:pt x="147" y="281"/>
                  <a:pt x="150" y="292"/>
                  <a:pt x="154" y="302"/>
                </a:cubicBezTo>
                <a:cubicBezTo>
                  <a:pt x="154" y="206"/>
                  <a:pt x="154" y="206"/>
                  <a:pt x="154" y="206"/>
                </a:cubicBezTo>
                <a:close/>
                <a:moveTo>
                  <a:pt x="141" y="452"/>
                </a:moveTo>
                <a:cubicBezTo>
                  <a:pt x="141" y="370"/>
                  <a:pt x="141" y="370"/>
                  <a:pt x="141" y="370"/>
                </a:cubicBezTo>
                <a:cubicBezTo>
                  <a:pt x="147" y="357"/>
                  <a:pt x="151" y="350"/>
                  <a:pt x="154" y="346"/>
                </a:cubicBezTo>
                <a:cubicBezTo>
                  <a:pt x="154" y="459"/>
                  <a:pt x="154" y="459"/>
                  <a:pt x="154" y="459"/>
                </a:cubicBezTo>
                <a:cubicBezTo>
                  <a:pt x="153" y="458"/>
                  <a:pt x="152" y="456"/>
                  <a:pt x="152" y="456"/>
                </a:cubicBezTo>
                <a:cubicBezTo>
                  <a:pt x="150" y="450"/>
                  <a:pt x="152" y="439"/>
                  <a:pt x="146" y="442"/>
                </a:cubicBezTo>
                <a:cubicBezTo>
                  <a:pt x="144" y="443"/>
                  <a:pt x="142" y="448"/>
                  <a:pt x="141" y="452"/>
                </a:cubicBezTo>
                <a:close/>
                <a:moveTo>
                  <a:pt x="141" y="197"/>
                </a:moveTo>
                <a:cubicBezTo>
                  <a:pt x="136" y="203"/>
                  <a:pt x="130" y="212"/>
                  <a:pt x="125" y="219"/>
                </a:cubicBezTo>
                <a:cubicBezTo>
                  <a:pt x="116" y="231"/>
                  <a:pt x="116" y="248"/>
                  <a:pt x="116" y="266"/>
                </a:cubicBezTo>
                <a:cubicBezTo>
                  <a:pt x="116" y="284"/>
                  <a:pt x="135" y="309"/>
                  <a:pt x="141" y="314"/>
                </a:cubicBezTo>
                <a:cubicBezTo>
                  <a:pt x="141" y="197"/>
                  <a:pt x="141" y="197"/>
                  <a:pt x="141" y="197"/>
                </a:cubicBezTo>
                <a:close/>
                <a:moveTo>
                  <a:pt x="141" y="331"/>
                </a:moveTo>
                <a:cubicBezTo>
                  <a:pt x="141" y="359"/>
                  <a:pt x="141" y="359"/>
                  <a:pt x="141" y="359"/>
                </a:cubicBezTo>
                <a:cubicBezTo>
                  <a:pt x="136" y="365"/>
                  <a:pt x="132" y="373"/>
                  <a:pt x="130" y="380"/>
                </a:cubicBezTo>
                <a:cubicBezTo>
                  <a:pt x="126" y="397"/>
                  <a:pt x="127" y="417"/>
                  <a:pt x="127" y="417"/>
                </a:cubicBezTo>
                <a:cubicBezTo>
                  <a:pt x="127" y="417"/>
                  <a:pt x="131" y="393"/>
                  <a:pt x="140" y="373"/>
                </a:cubicBezTo>
                <a:cubicBezTo>
                  <a:pt x="140" y="372"/>
                  <a:pt x="141" y="371"/>
                  <a:pt x="141" y="370"/>
                </a:cubicBezTo>
                <a:cubicBezTo>
                  <a:pt x="141" y="452"/>
                  <a:pt x="141" y="452"/>
                  <a:pt x="141" y="452"/>
                </a:cubicBezTo>
                <a:cubicBezTo>
                  <a:pt x="139" y="461"/>
                  <a:pt x="138" y="472"/>
                  <a:pt x="138" y="472"/>
                </a:cubicBezTo>
                <a:cubicBezTo>
                  <a:pt x="138" y="472"/>
                  <a:pt x="104" y="468"/>
                  <a:pt x="99" y="440"/>
                </a:cubicBezTo>
                <a:cubicBezTo>
                  <a:pt x="94" y="411"/>
                  <a:pt x="96" y="395"/>
                  <a:pt x="107" y="381"/>
                </a:cubicBezTo>
                <a:cubicBezTo>
                  <a:pt x="117" y="367"/>
                  <a:pt x="140" y="347"/>
                  <a:pt x="140" y="347"/>
                </a:cubicBezTo>
                <a:cubicBezTo>
                  <a:pt x="140" y="347"/>
                  <a:pt x="135" y="334"/>
                  <a:pt x="127" y="343"/>
                </a:cubicBezTo>
                <a:cubicBezTo>
                  <a:pt x="118" y="351"/>
                  <a:pt x="104" y="378"/>
                  <a:pt x="91" y="385"/>
                </a:cubicBezTo>
                <a:cubicBezTo>
                  <a:pt x="89" y="386"/>
                  <a:pt x="86" y="387"/>
                  <a:pt x="84" y="387"/>
                </a:cubicBezTo>
                <a:cubicBezTo>
                  <a:pt x="84" y="345"/>
                  <a:pt x="84" y="345"/>
                  <a:pt x="84" y="345"/>
                </a:cubicBezTo>
                <a:cubicBezTo>
                  <a:pt x="97" y="344"/>
                  <a:pt x="114" y="341"/>
                  <a:pt x="114" y="341"/>
                </a:cubicBezTo>
                <a:cubicBezTo>
                  <a:pt x="123" y="336"/>
                  <a:pt x="123" y="336"/>
                  <a:pt x="123" y="336"/>
                </a:cubicBezTo>
                <a:cubicBezTo>
                  <a:pt x="123" y="336"/>
                  <a:pt x="104" y="340"/>
                  <a:pt x="84" y="340"/>
                </a:cubicBezTo>
                <a:cubicBezTo>
                  <a:pt x="84" y="288"/>
                  <a:pt x="84" y="288"/>
                  <a:pt x="84" y="288"/>
                </a:cubicBezTo>
                <a:cubicBezTo>
                  <a:pt x="85" y="288"/>
                  <a:pt x="86" y="288"/>
                  <a:pt x="86" y="288"/>
                </a:cubicBezTo>
                <a:cubicBezTo>
                  <a:pt x="100" y="291"/>
                  <a:pt x="113" y="294"/>
                  <a:pt x="119" y="305"/>
                </a:cubicBezTo>
                <a:cubicBezTo>
                  <a:pt x="126" y="315"/>
                  <a:pt x="128" y="326"/>
                  <a:pt x="131" y="328"/>
                </a:cubicBezTo>
                <a:cubicBezTo>
                  <a:pt x="133" y="329"/>
                  <a:pt x="138" y="331"/>
                  <a:pt x="141" y="331"/>
                </a:cubicBezTo>
                <a:close/>
                <a:moveTo>
                  <a:pt x="84" y="288"/>
                </a:moveTo>
                <a:cubicBezTo>
                  <a:pt x="71" y="286"/>
                  <a:pt x="53" y="291"/>
                  <a:pt x="52" y="291"/>
                </a:cubicBezTo>
                <a:cubicBezTo>
                  <a:pt x="50" y="291"/>
                  <a:pt x="42" y="283"/>
                  <a:pt x="42" y="283"/>
                </a:cubicBezTo>
                <a:cubicBezTo>
                  <a:pt x="42" y="283"/>
                  <a:pt x="43" y="286"/>
                  <a:pt x="46" y="290"/>
                </a:cubicBezTo>
                <a:cubicBezTo>
                  <a:pt x="48" y="294"/>
                  <a:pt x="54" y="300"/>
                  <a:pt x="59" y="302"/>
                </a:cubicBezTo>
                <a:cubicBezTo>
                  <a:pt x="63" y="304"/>
                  <a:pt x="81" y="314"/>
                  <a:pt x="81" y="314"/>
                </a:cubicBezTo>
                <a:cubicBezTo>
                  <a:pt x="81" y="314"/>
                  <a:pt x="74" y="313"/>
                  <a:pt x="73" y="313"/>
                </a:cubicBezTo>
                <a:cubicBezTo>
                  <a:pt x="73" y="313"/>
                  <a:pt x="56" y="314"/>
                  <a:pt x="48" y="316"/>
                </a:cubicBezTo>
                <a:cubicBezTo>
                  <a:pt x="40" y="318"/>
                  <a:pt x="35" y="324"/>
                  <a:pt x="33" y="329"/>
                </a:cubicBezTo>
                <a:cubicBezTo>
                  <a:pt x="31" y="334"/>
                  <a:pt x="25" y="335"/>
                  <a:pt x="20" y="335"/>
                </a:cubicBezTo>
                <a:cubicBezTo>
                  <a:pt x="10" y="336"/>
                  <a:pt x="4" y="327"/>
                  <a:pt x="8" y="318"/>
                </a:cubicBezTo>
                <a:cubicBezTo>
                  <a:pt x="9" y="314"/>
                  <a:pt x="11" y="311"/>
                  <a:pt x="11" y="311"/>
                </a:cubicBezTo>
                <a:cubicBezTo>
                  <a:pt x="11" y="311"/>
                  <a:pt x="15" y="313"/>
                  <a:pt x="18" y="312"/>
                </a:cubicBezTo>
                <a:cubicBezTo>
                  <a:pt x="21" y="312"/>
                  <a:pt x="22" y="311"/>
                  <a:pt x="21" y="305"/>
                </a:cubicBezTo>
                <a:cubicBezTo>
                  <a:pt x="19" y="299"/>
                  <a:pt x="12" y="302"/>
                  <a:pt x="10" y="304"/>
                </a:cubicBezTo>
                <a:cubicBezTo>
                  <a:pt x="8" y="307"/>
                  <a:pt x="9" y="310"/>
                  <a:pt x="9" y="310"/>
                </a:cubicBezTo>
                <a:cubicBezTo>
                  <a:pt x="0" y="319"/>
                  <a:pt x="3" y="336"/>
                  <a:pt x="19" y="338"/>
                </a:cubicBezTo>
                <a:cubicBezTo>
                  <a:pt x="19" y="338"/>
                  <a:pt x="19" y="340"/>
                  <a:pt x="25" y="347"/>
                </a:cubicBezTo>
                <a:cubicBezTo>
                  <a:pt x="42" y="369"/>
                  <a:pt x="61" y="356"/>
                  <a:pt x="76" y="365"/>
                </a:cubicBezTo>
                <a:cubicBezTo>
                  <a:pt x="78" y="365"/>
                  <a:pt x="78" y="366"/>
                  <a:pt x="78" y="367"/>
                </a:cubicBezTo>
                <a:cubicBezTo>
                  <a:pt x="75" y="373"/>
                  <a:pt x="64" y="371"/>
                  <a:pt x="55" y="374"/>
                </a:cubicBezTo>
                <a:cubicBezTo>
                  <a:pt x="47" y="376"/>
                  <a:pt x="48" y="388"/>
                  <a:pt x="48" y="388"/>
                </a:cubicBezTo>
                <a:cubicBezTo>
                  <a:pt x="48" y="388"/>
                  <a:pt x="53" y="382"/>
                  <a:pt x="60" y="384"/>
                </a:cubicBezTo>
                <a:cubicBezTo>
                  <a:pt x="65" y="385"/>
                  <a:pt x="74" y="390"/>
                  <a:pt x="84" y="387"/>
                </a:cubicBezTo>
                <a:cubicBezTo>
                  <a:pt x="84" y="345"/>
                  <a:pt x="84" y="345"/>
                  <a:pt x="84" y="345"/>
                </a:cubicBezTo>
                <a:cubicBezTo>
                  <a:pt x="82" y="345"/>
                  <a:pt x="81" y="345"/>
                  <a:pt x="79" y="346"/>
                </a:cubicBezTo>
                <a:cubicBezTo>
                  <a:pt x="66" y="346"/>
                  <a:pt x="46" y="340"/>
                  <a:pt x="46" y="340"/>
                </a:cubicBezTo>
                <a:cubicBezTo>
                  <a:pt x="46" y="340"/>
                  <a:pt x="59" y="340"/>
                  <a:pt x="80" y="340"/>
                </a:cubicBezTo>
                <a:cubicBezTo>
                  <a:pt x="82" y="340"/>
                  <a:pt x="83" y="340"/>
                  <a:pt x="84" y="340"/>
                </a:cubicBezTo>
                <a:lnTo>
                  <a:pt x="84" y="288"/>
                </a:lnTo>
                <a:close/>
              </a:path>
            </a:pathLst>
          </a:custGeom>
          <a:gradFill rotWithShape="1">
            <a:gsLst>
              <a:gs pos="0">
                <a:srgbClr val="FF99CC"/>
              </a:gs>
              <a:gs pos="50000">
                <a:schemeClr val="bg1"/>
              </a:gs>
              <a:gs pos="100000">
                <a:srgbClr val="FF99CC"/>
              </a:gs>
            </a:gsLst>
            <a:lin ang="2700000" scaled="1"/>
          </a:gradFill>
          <a:ln w="9525">
            <a:noFill/>
            <a:rou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7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8" name="Freeform 1281"/>
          <p:cNvSpPr>
            <a:spLocks noEditPoints="1"/>
          </p:cNvSpPr>
          <p:nvPr/>
        </p:nvSpPr>
        <p:spPr>
          <a:xfrm>
            <a:off x="0" y="20638"/>
            <a:ext cx="925513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2" y="438783"/>
              </a:cxn>
              <a:cxn ang="0">
                <a:pos x="588282" y="457535"/>
              </a:cxn>
              <a:cxn ang="0">
                <a:pos x="865561" y="603796"/>
              </a:cxn>
              <a:cxn ang="0">
                <a:pos x="884296" y="570043"/>
              </a:cxn>
              <a:cxn ang="0">
                <a:pos x="906778" y="525040"/>
              </a:cxn>
              <a:cxn ang="0">
                <a:pos x="689451" y="270021"/>
              </a:cxn>
              <a:cxn ang="0">
                <a:pos x="678210" y="150011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2"/>
              </a:cxn>
              <a:cxn ang="0">
                <a:pos x="513341" y="266270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6"/>
              </a:cxn>
              <a:cxn ang="0">
                <a:pos x="457136" y="375028"/>
              </a:cxn>
              <a:cxn ang="0">
                <a:pos x="588282" y="566293"/>
              </a:cxn>
              <a:cxn ang="0">
                <a:pos x="494606" y="356277"/>
              </a:cxn>
              <a:cxn ang="0">
                <a:pos x="588282" y="318774"/>
              </a:cxn>
              <a:cxn ang="0">
                <a:pos x="475871" y="491287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90" y="423782"/>
              </a:cxn>
              <a:cxn ang="0">
                <a:pos x="318496" y="678802"/>
              </a:cxn>
              <a:cxn ang="0">
                <a:pos x="382196" y="675051"/>
              </a:cxn>
              <a:cxn ang="0">
                <a:pos x="400931" y="712554"/>
              </a:cxn>
              <a:cxn ang="0">
                <a:pos x="427160" y="412531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4705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9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607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10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3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4" name="Freeform 1281"/>
          <p:cNvSpPr>
            <a:spLocks noEditPoints="1"/>
          </p:cNvSpPr>
          <p:nvPr/>
        </p:nvSpPr>
        <p:spPr>
          <a:xfrm>
            <a:off x="0" y="20638"/>
            <a:ext cx="925513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2" y="438783"/>
              </a:cxn>
              <a:cxn ang="0">
                <a:pos x="588282" y="457535"/>
              </a:cxn>
              <a:cxn ang="0">
                <a:pos x="865561" y="603796"/>
              </a:cxn>
              <a:cxn ang="0">
                <a:pos x="884296" y="570043"/>
              </a:cxn>
              <a:cxn ang="0">
                <a:pos x="906778" y="525040"/>
              </a:cxn>
              <a:cxn ang="0">
                <a:pos x="689451" y="270021"/>
              </a:cxn>
              <a:cxn ang="0">
                <a:pos x="678210" y="150011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2"/>
              </a:cxn>
              <a:cxn ang="0">
                <a:pos x="513341" y="266270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6"/>
              </a:cxn>
              <a:cxn ang="0">
                <a:pos x="457136" y="375028"/>
              </a:cxn>
              <a:cxn ang="0">
                <a:pos x="588282" y="566293"/>
              </a:cxn>
              <a:cxn ang="0">
                <a:pos x="494606" y="356277"/>
              </a:cxn>
              <a:cxn ang="0">
                <a:pos x="588282" y="318774"/>
              </a:cxn>
              <a:cxn ang="0">
                <a:pos x="475871" y="491287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90" y="423782"/>
              </a:cxn>
              <a:cxn ang="0">
                <a:pos x="318496" y="678802"/>
              </a:cxn>
              <a:cxn ang="0">
                <a:pos x="382196" y="675051"/>
              </a:cxn>
              <a:cxn ang="0">
                <a:pos x="400931" y="712554"/>
              </a:cxn>
              <a:cxn ang="0">
                <a:pos x="427160" y="412531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4705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5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6" name="Freeform 1281"/>
          <p:cNvSpPr>
            <a:spLocks noEditPoints="1"/>
          </p:cNvSpPr>
          <p:nvPr/>
        </p:nvSpPr>
        <p:spPr>
          <a:xfrm>
            <a:off x="12700" y="0"/>
            <a:ext cx="925513" cy="817563"/>
          </a:xfrm>
          <a:custGeom>
            <a:avLst/>
            <a:gdLst/>
            <a:ahLst/>
            <a:cxnLst>
              <a:cxn ang="0">
                <a:pos x="768138" y="345027"/>
              </a:cxn>
              <a:cxn ang="0">
                <a:pos x="588282" y="438784"/>
              </a:cxn>
              <a:cxn ang="0">
                <a:pos x="588282" y="457535"/>
              </a:cxn>
              <a:cxn ang="0">
                <a:pos x="865561" y="603797"/>
              </a:cxn>
              <a:cxn ang="0">
                <a:pos x="884296" y="570044"/>
              </a:cxn>
              <a:cxn ang="0">
                <a:pos x="906778" y="525041"/>
              </a:cxn>
              <a:cxn ang="0">
                <a:pos x="689451" y="270021"/>
              </a:cxn>
              <a:cxn ang="0">
                <a:pos x="678210" y="150012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3"/>
              </a:cxn>
              <a:cxn ang="0">
                <a:pos x="513341" y="266271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7"/>
              </a:cxn>
              <a:cxn ang="0">
                <a:pos x="457136" y="375029"/>
              </a:cxn>
              <a:cxn ang="0">
                <a:pos x="588282" y="566294"/>
              </a:cxn>
              <a:cxn ang="0">
                <a:pos x="494606" y="356277"/>
              </a:cxn>
              <a:cxn ang="0">
                <a:pos x="588282" y="318775"/>
              </a:cxn>
              <a:cxn ang="0">
                <a:pos x="475871" y="491288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9"/>
              </a:cxn>
              <a:cxn ang="0">
                <a:pos x="314749" y="408782"/>
              </a:cxn>
              <a:cxn ang="0">
                <a:pos x="389690" y="423783"/>
              </a:cxn>
              <a:cxn ang="0">
                <a:pos x="318496" y="678802"/>
              </a:cxn>
              <a:cxn ang="0">
                <a:pos x="382196" y="675052"/>
              </a:cxn>
              <a:cxn ang="0">
                <a:pos x="400931" y="712555"/>
              </a:cxn>
              <a:cxn ang="0">
                <a:pos x="427160" y="412532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8"/>
              </a:cxn>
              <a:cxn ang="0">
                <a:pos x="314749" y="375029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1"/>
              </a:cxn>
              <a:cxn ang="0">
                <a:pos x="217327" y="506289"/>
              </a:cxn>
              <a:cxn ang="0">
                <a:pos x="206086" y="731306"/>
              </a:cxn>
              <a:cxn ang="0">
                <a:pos x="292267" y="813813"/>
              </a:cxn>
              <a:cxn ang="0">
                <a:pos x="273532" y="798812"/>
              </a:cxn>
              <a:cxn ang="0">
                <a:pos x="254797" y="705054"/>
              </a:cxn>
              <a:cxn ang="0">
                <a:pos x="303508" y="543792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252" name="WordArt 6"/>
          <p:cNvSpPr>
            <a:spLocks noTextEdit="1"/>
          </p:cNvSpPr>
          <p:nvPr/>
        </p:nvSpPr>
        <p:spPr>
          <a:xfrm flipV="1">
            <a:off x="3733800" y="3282950"/>
            <a:ext cx="1692275" cy="227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3600">
                <a:gradFill rotWithShape="1">
                  <a:gsLst>
                    <a:gs pos="0">
                      <a:srgbClr val="BBE0E3">
                        <a:alpha val="0"/>
                      </a:srgbClr>
                    </a:gs>
                    <a:gs pos="100000">
                      <a:srgbClr val="E8F5F6">
                        <a:alpha val="32001"/>
                      </a:srgbClr>
                    </a:gs>
                  </a:gsLst>
                  <a:lin ang="5400000" scaled="1"/>
                  <a:tileRect/>
                </a:gradFill>
                <a:latin typeface="华文中宋" panose="02010600040101010101" charset="-122"/>
                <a:ea typeface="华文中宋" panose="02010600040101010101" charset="-122"/>
              </a:rPr>
              <a:t>易水寒江雪敬奉</a:t>
            </a:r>
            <a:endParaRPr lang="zh-CN" altLang="en-US" sz="3600">
              <a:gradFill rotWithShape="1">
                <a:gsLst>
                  <a:gs pos="0">
                    <a:srgbClr val="BBE0E3">
                      <a:alpha val="0"/>
                    </a:srgbClr>
                  </a:gs>
                  <a:gs pos="100000">
                    <a:srgbClr val="E8F5F6">
                      <a:alpha val="32001"/>
                    </a:srgbClr>
                  </a:gs>
                </a:gsLst>
                <a:lin ang="5400000" scaled="1"/>
                <a:tileRect/>
              </a:gradFill>
              <a:latin typeface="华文中宋" panose="02010600040101010101" charset="-122"/>
              <a:ea typeface="华文中宋" panose="02010600040101010101" charset="-122"/>
            </a:endParaRPr>
          </a:p>
        </p:txBody>
      </p:sp>
      <p:sp>
        <p:nvSpPr>
          <p:cNvPr id="3088" name="标题 3087"/>
          <p:cNvSpPr>
            <a:spLocks noGrp="1"/>
          </p:cNvSpPr>
          <p:nvPr>
            <p:ph type="ctrTitle" idx="4294967295"/>
          </p:nvPr>
        </p:nvSpPr>
        <p:spPr>
          <a:xfrm>
            <a:off x="381000" y="0"/>
            <a:ext cx="8534400" cy="1524000"/>
          </a:xfrm>
          <a:ln/>
        </p:spPr>
        <p:txBody>
          <a:bodyPr anchor="ctr" anchorCtr="0"/>
          <a:lstStyle>
            <a:lvl1pPr lvl="0">
              <a:buClrTx/>
              <a:buSzTx/>
              <a:buFontTx/>
              <a:defRPr/>
            </a:lvl1pPr>
          </a:lstStyle>
          <a:p>
            <a:pPr lvl="0">
              <a:buClrTx/>
              <a:buSzTx/>
              <a:buFontTx/>
            </a:pPr>
            <a:r>
              <a:rPr lang="en-US" altLang="zh-CN" sz="3800" b="1" dirty="0">
                <a:latin typeface="宋体" panose="02010600030101010101" pitchFamily="2" charset="-122"/>
              </a:rPr>
              <a:t>3</a:t>
            </a:r>
            <a:r>
              <a:rPr lang="zh-CN" altLang="en-US" sz="3800" b="1" dirty="0">
                <a:latin typeface="宋体" panose="02010600030101010101" pitchFamily="2" charset="-122"/>
              </a:rPr>
              <a:t>、劳动安全卫生制度中当事人的</a:t>
            </a:r>
            <a:br>
              <a:rPr lang="zh-CN" altLang="en-US" sz="3800" b="1" dirty="0">
                <a:latin typeface="宋体" panose="02010600030101010101" pitchFamily="2" charset="-122"/>
              </a:rPr>
            </a:br>
            <a:r>
              <a:rPr lang="zh-CN" altLang="en-US" sz="3800" b="1" dirty="0">
                <a:latin typeface="宋体" panose="02010600030101010101" pitchFamily="2" charset="-122"/>
              </a:rPr>
              <a:t>权利与义务</a:t>
            </a:r>
            <a:endParaRPr lang="zh-CN" altLang="en-US" sz="3800" b="1" dirty="0">
              <a:latin typeface="宋体" panose="02010600030101010101" pitchFamily="2" charset="-122"/>
            </a:endParaRPr>
          </a:p>
        </p:txBody>
      </p:sp>
      <p:grpSp>
        <p:nvGrpSpPr>
          <p:cNvPr id="10254" name="组合 3098"/>
          <p:cNvGrpSpPr>
            <a:grpSpLocks noChangeAspect="1"/>
          </p:cNvGrpSpPr>
          <p:nvPr/>
        </p:nvGrpSpPr>
        <p:grpSpPr>
          <a:xfrm>
            <a:off x="160338" y="1398588"/>
            <a:ext cx="8132762" cy="5969000"/>
            <a:chOff x="1152" y="728"/>
            <a:chExt cx="3456" cy="2880"/>
          </a:xfrm>
        </p:grpSpPr>
        <p:sp>
          <p:nvSpPr>
            <p:cNvPr id="10255" name="矩形 3097"/>
            <p:cNvSpPr>
              <a:spLocks noChangeAspect="1" noTextEdit="1"/>
            </p:cNvSpPr>
            <p:nvPr/>
          </p:nvSpPr>
          <p:spPr>
            <a:xfrm>
              <a:off x="1152" y="728"/>
              <a:ext cx="3456" cy="288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56" name="_s3100"/>
            <p:cNvSpPr>
              <a:spLocks noTextEdit="1"/>
            </p:cNvSpPr>
            <p:nvPr/>
          </p:nvSpPr>
          <p:spPr>
            <a:xfrm>
              <a:off x="2340" y="1217"/>
              <a:ext cx="1080" cy="1080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 w="467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57" name="_s3101"/>
            <p:cNvSpPr/>
            <p:nvPr/>
          </p:nvSpPr>
          <p:spPr>
            <a:xfrm>
              <a:off x="2600" y="839"/>
              <a:ext cx="561" cy="27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ctr" anchorCtr="0"/>
            <a:p>
              <a:pPr algn="ctr"/>
              <a:r>
                <a:rPr lang="zh-CN" altLang="en-US" sz="4200" b="1" dirty="0">
                  <a:solidFill>
                    <a:srgbClr val="0033CC"/>
                  </a:solidFill>
                  <a:latin typeface="Arial" panose="020B0604020202020204" pitchFamily="34" charset="0"/>
                  <a:ea typeface="楷体_GB2312" pitchFamily="49" charset="-122"/>
                </a:rPr>
                <a:t>行政部门</a:t>
              </a:r>
              <a:r>
                <a:rPr lang="en-US" altLang="zh-CN" sz="2400" b="1" dirty="0">
                  <a:solidFill>
                    <a:srgbClr val="0033CC"/>
                  </a:solidFill>
                  <a:latin typeface="Arial" panose="020B0604020202020204" pitchFamily="34" charset="0"/>
                  <a:ea typeface="楷体_GB2312" pitchFamily="49" charset="-122"/>
                </a:rPr>
                <a:t>P183</a:t>
              </a:r>
              <a:endParaRPr lang="en-US" altLang="zh-CN" sz="2400" b="1" dirty="0">
                <a:solidFill>
                  <a:srgbClr val="0033CC"/>
                </a:solidFill>
                <a:latin typeface="Arial" panose="020B0604020202020204" pitchFamily="34" charset="0"/>
                <a:ea typeface="楷体_GB2312" pitchFamily="49" charset="-122"/>
              </a:endParaRPr>
            </a:p>
          </p:txBody>
        </p:sp>
        <p:sp>
          <p:nvSpPr>
            <p:cNvPr id="10258" name="_s3102"/>
            <p:cNvSpPr>
              <a:spLocks noTextEdit="1"/>
            </p:cNvSpPr>
            <p:nvPr/>
          </p:nvSpPr>
          <p:spPr>
            <a:xfrm>
              <a:off x="2695" y="1833"/>
              <a:ext cx="1080" cy="1080"/>
            </a:xfrm>
            <a:prstGeom prst="ellipse">
              <a:avLst/>
            </a:prstGeom>
            <a:solidFill>
              <a:schemeClr val="hlink">
                <a:alpha val="50000"/>
              </a:schemeClr>
            </a:solidFill>
            <a:ln w="4670" cap="flat" cmpd="sng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59" name="_s3103"/>
            <p:cNvSpPr/>
            <p:nvPr/>
          </p:nvSpPr>
          <p:spPr>
            <a:xfrm>
              <a:off x="3797" y="2697"/>
              <a:ext cx="561" cy="27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ctr" anchorCtr="0"/>
            <a:p>
              <a:pPr algn="ctr"/>
              <a:r>
                <a:rPr lang="zh-CN" altLang="en-US" sz="3800" dirty="0">
                  <a:solidFill>
                    <a:srgbClr val="003366"/>
                  </a:solidFill>
                  <a:latin typeface="Arial" panose="020B0604020202020204" pitchFamily="34" charset="0"/>
                  <a:ea typeface="楷体_GB2312" pitchFamily="49" charset="-122"/>
                </a:rPr>
                <a:t>        </a:t>
              </a:r>
              <a:r>
                <a:rPr lang="zh-CN" altLang="en-US" sz="4200" b="1" dirty="0">
                  <a:latin typeface="Arial" panose="020B0604020202020204" pitchFamily="34" charset="0"/>
                  <a:ea typeface="楷体_GB2312" pitchFamily="49" charset="-122"/>
                </a:rPr>
                <a:t>用人单位</a:t>
              </a:r>
              <a:r>
                <a:rPr lang="en-US" altLang="zh-CN" sz="2400" b="1" dirty="0">
                  <a:latin typeface="Arial" panose="020B0604020202020204" pitchFamily="34" charset="0"/>
                  <a:ea typeface="楷体_GB2312" pitchFamily="49" charset="-122"/>
                </a:rPr>
                <a:t>P184</a:t>
              </a:r>
              <a:endParaRPr lang="en-US" altLang="zh-CN" sz="2400" b="1" dirty="0">
                <a:latin typeface="Arial" panose="020B0604020202020204" pitchFamily="34" charset="0"/>
                <a:ea typeface="楷体_GB2312" pitchFamily="49" charset="-122"/>
              </a:endParaRPr>
            </a:p>
          </p:txBody>
        </p:sp>
        <p:sp>
          <p:nvSpPr>
            <p:cNvPr id="10260" name="_s3104"/>
            <p:cNvSpPr>
              <a:spLocks noTextEdit="1"/>
            </p:cNvSpPr>
            <p:nvPr/>
          </p:nvSpPr>
          <p:spPr>
            <a:xfrm>
              <a:off x="1984" y="1832"/>
              <a:ext cx="1080" cy="1080"/>
            </a:xfrm>
            <a:prstGeom prst="ellipse">
              <a:avLst/>
            </a:prstGeom>
            <a:solidFill>
              <a:schemeClr val="folHlink">
                <a:alpha val="50000"/>
              </a:schemeClr>
            </a:solidFill>
            <a:ln w="4670" cap="flat" cmpd="sng">
              <a:solidFill>
                <a:schemeClr val="folHlink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61" name="_s3105"/>
            <p:cNvSpPr/>
            <p:nvPr/>
          </p:nvSpPr>
          <p:spPr>
            <a:xfrm>
              <a:off x="1402" y="2697"/>
              <a:ext cx="561" cy="27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ctr" anchorCtr="0"/>
            <a:p>
              <a:pPr algn="ctr"/>
              <a:r>
                <a:rPr lang="zh-CN" altLang="en-US" sz="4200" b="1" u="sng" dirty="0">
                  <a:solidFill>
                    <a:srgbClr val="D62406"/>
                  </a:solidFill>
                  <a:latin typeface="Arial" panose="020B0604020202020204" pitchFamily="34" charset="0"/>
                  <a:ea typeface="楷体_GB2312" pitchFamily="49" charset="-122"/>
                </a:rPr>
                <a:t>劳动者</a:t>
              </a:r>
              <a:endParaRPr lang="zh-CN" altLang="en-US" sz="4200" b="1" u="sng" dirty="0">
                <a:solidFill>
                  <a:srgbClr val="D62406"/>
                </a:solidFill>
                <a:latin typeface="Arial" panose="020B0604020202020204" pitchFamily="34" charset="0"/>
                <a:ea typeface="楷体_GB2312" pitchFamily="49" charset="-12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0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9" fill="hold" grpId="0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3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accel="50000" decel="50000" fill="hold" grpId="1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0 0 C -0.01632 0.03608 -0.03264 0.07216 -0.03281 0.10222 C -0.03299 0.13228 -0.01719 0.15055 -0.00139 0.18062 C 0.01441 0.21068 0.04809 0.24052 0.06163 0.28284 C 0.07517 0.32516 0.08438 0.36494 0.07951 0.43432 C 0.07465 0.5037 0.04097 0.64061 0.03281 0.69889 C 0.02465 0.75717 0.02743 0.77081 0.03021 0.78469 " pathEditMode="relative" ptsTypes="aaaaaaA">
                                      <p:cBhvr>
                                        <p:cTn id="15" dur="6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6" presetClass="emph" presetSubtype="0" repeatCount="indefinite" fill="hold" grpId="2" nodeType="withEffect">
                                  <p:stCondLst>
                                    <p:cond delay="9800"/>
                                  </p:stCondLst>
                                  <p:childTnLst>
                                    <p:animScale>
                                      <p:cBhvr>
                                        <p:cTn id="17" dur="6000" fill="hold"/>
                                        <p:tgtEl>
                                          <p:spTgt spid="104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8" presetClass="emph" presetSubtype="0" repeatCount="indefinite" fill="hold" grpId="3" nodeType="withEffect">
                                  <p:stCondLst>
                                    <p:cond delay="9800"/>
                                  </p:stCondLst>
                                  <p:childTnLst>
                                    <p:animRot by="10800000">
                                      <p:cBhvr>
                                        <p:cTn id="19" dur="6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0" presetClass="path" presetSubtype="0" repeatCount="indefinite" accel="50000" decel="50000" fill="hold" grpId="0" nodeType="withEffect">
                                  <p:stCondLst>
                                    <p:cond delay="12300"/>
                                  </p:stCondLst>
                                  <p:childTnLst>
                                    <p:animMotion origin="layout" path="M -3.05556E-6 -3.64477E-6 C -0.00885 0.05296 -0.01771 0.10592 -0.01771 0.15981 C -0.01771 0.21346 -0.0085 0.26573 -3.05556E-6 0.32332 C 0.00851 0.38067 0.0099 0.44149 0.03299 0.50394 C 0.05608 0.56661 0.11893 0.64801 0.13837 0.6982 C 0.15782 0.74838 0.15 0.78816 0.14931 0.80458 " pathEditMode="relative" rAng="0" ptsTypes="aaaaaA">
                                      <p:cBhvr>
                                        <p:cTn id="24" dur="5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0" y="4020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Scale>
                                      <p:cBhvr>
                                        <p:cTn id="26" dur="5500" fill="hold"/>
                                        <p:tgtEl>
                                          <p:spTgt spid="107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Rot by="-5400000">
                                      <p:cBhvr>
                                        <p:cTn id="28" dur="5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accel="50000" decel="50000" fill="hold" grpId="0" nodeType="withEffect">
                                  <p:stCondLst>
                                    <p:cond delay="13400"/>
                                  </p:stCondLst>
                                  <p:childTnLst>
                                    <p:animMotion origin="layout" path="M 0 0 C 0.01805 0.06637 0.03611 0.13298 0.03698 0.23173 C 0.03785 0.33048 0.02448 0.49561 0.00538 0.59297 C -0.01372 0.69033 -0.06215 0.7759 -0.07813 0.81568 C -0.0941 0.85546 -0.09149 0.82817 -0.09045 0.8321 " pathEditMode="relative" ptsTypes="aaaaA">
                                      <p:cBhvr>
                                        <p:cTn id="33" dur="4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Scale>
                                      <p:cBhvr>
                                        <p:cTn id="35" dur="4500" fill="hold"/>
                                        <p:tgtEl>
                                          <p:spTgt spid="108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8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Rot by="-10800000">
                                      <p:cBhvr>
                                        <p:cTn id="37" dur="4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0" presetClass="path" presetSubtype="0" repeatCount="indefinite" accel="50000" decel="50000" fill="hold" grpId="0" nodeType="withEffect">
                                  <p:stCondLst>
                                    <p:cond delay="14200"/>
                                  </p:stCondLst>
                                  <p:childTnLst>
                                    <p:animMotion origin="layout" path="M 2.5E-6 3.9593E-6 C 0.00139 0.07076 0.00278 0.14176 2.5E-6 0.19495 C -0.00278 0.24815 -0.00712 0.27428 -0.0165 0.31845 C -0.02587 0.36285 -0.05139 0.40333 -0.05625 0.46114 C -0.06111 0.51919 -0.05747 0.60522 -0.04531 0.66605 C -0.03316 0.7271 0.00416 0.80203 0.01632 0.82655 " pathEditMode="relative" rAng="0" ptsTypes="aaaaaA">
                                      <p:cBhvr>
                                        <p:cTn id="42" dur="5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0" y="4130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6" presetClass="emph" presetSubtype="0" repeatCount="indefinite" fill="hold" nodeType="withEffect">
                                  <p:stCondLst>
                                    <p:cond delay="14200"/>
                                  </p:stCondLst>
                                  <p:childTnLst>
                                    <p:animScale>
                                      <p:cBhvr>
                                        <p:cTn id="44" dur="5000" fill="hold"/>
                                        <p:tgtEl>
                                          <p:spTgt spid="109"/>
                                        </p:tgtEl>
                                      </p:cBhvr>
                                      <p:by x="35000" y="35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8" presetClass="emph" presetSubtype="0" repeatCount="indefinite" fill="hold" nodeType="withEffect">
                                  <p:stCondLst>
                                    <p:cond delay="14200"/>
                                  </p:stCondLst>
                                  <p:childTnLst>
                                    <p:animRot by="-10800000">
                                      <p:cBhvr>
                                        <p:cTn id="46" dur="5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51" dur="7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53" dur="7000" fill="hold"/>
                                        <p:tgtEl>
                                          <p:spTgt spid="110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55" dur="7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6" presetID="18" presetClass="entr" presetSubtype="9" fill="hold" grpId="0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5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0" presetClass="path" presetSubtype="0" repeatCount="indefinite" accel="50000" decel="50000" fill="hold" grpId="1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0 0 C -0.01632 0.03608 -0.03264 0.07216 -0.03281 0.10222 C -0.03299 0.13228 -0.01719 0.15055 -0.00139 0.18062 C 0.01441 0.21068 0.04809 0.24052 0.06163 0.28284 C 0.07517 0.32516 0.08438 0.36494 0.07951 0.43432 C 0.07465 0.5037 0.04097 0.64061 0.03281 0.69889 C 0.02465 0.75717 0.02743 0.77081 0.03021 0.78469 " pathEditMode="relative" ptsTypes="aaaaaaA">
                                      <p:cBhvr>
                                        <p:cTn id="60" dur="6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1" presetID="6" presetClass="emph" presetSubtype="0" repeatCount="indefinite" fill="hold" grpId="2" nodeType="withEffect">
                                  <p:stCondLst>
                                    <p:cond delay="9800"/>
                                  </p:stCondLst>
                                  <p:childTnLst>
                                    <p:animScale>
                                      <p:cBhvr>
                                        <p:cTn id="62" dur="6000" fill="hold"/>
                                        <p:tgtEl>
                                          <p:spTgt spid="2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8" presetClass="emph" presetSubtype="0" repeatCount="indefinite" fill="hold" grpId="3" nodeType="withEffect">
                                  <p:stCondLst>
                                    <p:cond delay="9800"/>
                                  </p:stCondLst>
                                  <p:childTnLst>
                                    <p:animRot by="10800000">
                                      <p:cBhvr>
                                        <p:cTn id="64" dur="6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0" presetClass="path" presetSubtype="0" repeatCount="indefinite" accel="50000" decel="50000" fill="hold" grpId="0" nodeType="withEffect">
                                  <p:stCondLst>
                                    <p:cond delay="12300"/>
                                  </p:stCondLst>
                                  <p:childTnLst>
                                    <p:animMotion origin="layout" path="M -3.05556E-6 -3.64477E-6 C -0.00885 0.05296 -0.01771 0.10592 -0.01771 0.15981 C -0.01771 0.21346 -0.0085 0.26573 -3.05556E-6 0.32332 C 0.00851 0.38067 0.0099 0.44149 0.03299 0.50394 C 0.05608 0.56661 0.11893 0.64801 0.13837 0.6982 C 0.15782 0.74838 0.15 0.78816 0.14931 0.80458 " pathEditMode="relative" rAng="0" ptsTypes="aaaaaA">
                                      <p:cBhvr>
                                        <p:cTn id="69" dur="5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0" y="40200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6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Scale>
                                      <p:cBhvr>
                                        <p:cTn id="71" dur="5500" fill="hold"/>
                                        <p:tgtEl>
                                          <p:spTgt spid="3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72" presetID="8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Rot by="-5400000">
                                      <p:cBhvr>
                                        <p:cTn id="73" dur="5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0" presetClass="path" presetSubtype="0" repeatCount="indefinite" accel="50000" decel="50000" fill="hold" grpId="0" nodeType="withEffect">
                                  <p:stCondLst>
                                    <p:cond delay="13400"/>
                                  </p:stCondLst>
                                  <p:childTnLst>
                                    <p:animMotion origin="layout" path="M 0 0 C 0.01805 0.06637 0.03611 0.13298 0.03698 0.23173 C 0.03785 0.33048 0.02448 0.49561 0.00538 0.59297 C -0.01372 0.69033 -0.06215 0.7759 -0.07813 0.81568 C -0.0941 0.85546 -0.09149 0.82817 -0.09045 0.8321 " pathEditMode="relative" ptsTypes="aaaaA">
                                      <p:cBhvr>
                                        <p:cTn id="78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9" presetID="6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Scale>
                                      <p:cBhvr>
                                        <p:cTn id="80" dur="4500" fill="hold"/>
                                        <p:tgtEl>
                                          <p:spTgt spid="4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8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Rot by="-10800000">
                                      <p:cBhvr>
                                        <p:cTn id="82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87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89" dur="7000" fill="hold"/>
                                        <p:tgtEl>
                                          <p:spTgt spid="5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91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96" dur="7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98" dur="7000" fill="hold"/>
                                        <p:tgtEl>
                                          <p:spTgt spid="6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99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100" dur="7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104" grpId="0" animBg="1"/>
      <p:bldP spid="104" grpId="1" animBg="1"/>
      <p:bldP spid="104" grpId="2" animBg="1"/>
      <p:bldP spid="104" grpId="3" animBg="1"/>
      <p:bldP spid="107" grpId="0" animBg="1"/>
      <p:bldP spid="108" grpId="0" animBg="1"/>
      <p:bldP spid="109" grpId="0" animBg="1"/>
      <p:bldP spid="110" grpId="0" animBg="1"/>
      <p:bldP spid="2" grpId="0" animBg="1"/>
      <p:bldP spid="2" grpId="1" animBg="1"/>
      <p:bldP spid="2" grpId="2" animBg="1"/>
      <p:bldP spid="2" grpId="3" animBg="1"/>
      <p:bldP spid="3" grpId="0" animBg="1"/>
      <p:bldP spid="4" grpId="0" animBg="1"/>
      <p:bldP spid="5" grpId="0" animBg="1"/>
      <p:bldP spid="6" grpId="0" animBg="1"/>
      <p:bldP spid="308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9" name="Freeform 1276"/>
          <p:cNvSpPr>
            <a:spLocks noEditPoints="1"/>
          </p:cNvSpPr>
          <p:nvPr/>
        </p:nvSpPr>
        <p:spPr bwMode="auto">
          <a:xfrm>
            <a:off x="0" y="-630237"/>
            <a:ext cx="2070100" cy="1544638"/>
          </a:xfrm>
          <a:custGeom>
            <a:avLst/>
            <a:gdLst>
              <a:gd name="T0" fmla="*/ 537 w 642"/>
              <a:gd name="T1" fmla="*/ 283 h 479"/>
              <a:gd name="T2" fmla="*/ 623 w 642"/>
              <a:gd name="T3" fmla="*/ 188 h 479"/>
              <a:gd name="T4" fmla="*/ 628 w 642"/>
              <a:gd name="T5" fmla="*/ 120 h 479"/>
              <a:gd name="T6" fmla="*/ 635 w 642"/>
              <a:gd name="T7" fmla="*/ 132 h 479"/>
              <a:gd name="T8" fmla="*/ 524 w 642"/>
              <a:gd name="T9" fmla="*/ 162 h 479"/>
              <a:gd name="T10" fmla="*/ 524 w 642"/>
              <a:gd name="T11" fmla="*/ 157 h 479"/>
              <a:gd name="T12" fmla="*/ 524 w 642"/>
              <a:gd name="T13" fmla="*/ 157 h 479"/>
              <a:gd name="T14" fmla="*/ 524 w 642"/>
              <a:gd name="T15" fmla="*/ 435 h 479"/>
              <a:gd name="T16" fmla="*/ 497 w 642"/>
              <a:gd name="T17" fmla="*/ 353 h 479"/>
              <a:gd name="T18" fmla="*/ 524 w 642"/>
              <a:gd name="T19" fmla="*/ 116 h 479"/>
              <a:gd name="T20" fmla="*/ 494 w 642"/>
              <a:gd name="T21" fmla="*/ 223 h 479"/>
              <a:gd name="T22" fmla="*/ 400 w 642"/>
              <a:gd name="T23" fmla="*/ 460 h 479"/>
              <a:gd name="T24" fmla="*/ 393 w 642"/>
              <a:gd name="T25" fmla="*/ 452 h 479"/>
              <a:gd name="T26" fmla="*/ 399 w 642"/>
              <a:gd name="T27" fmla="*/ 144 h 479"/>
              <a:gd name="T28" fmla="*/ 424 w 642"/>
              <a:gd name="T29" fmla="*/ 228 h 479"/>
              <a:gd name="T30" fmla="*/ 455 w 642"/>
              <a:gd name="T31" fmla="*/ 255 h 479"/>
              <a:gd name="T32" fmla="*/ 448 w 642"/>
              <a:gd name="T33" fmla="*/ 443 h 479"/>
              <a:gd name="T34" fmla="*/ 352 w 642"/>
              <a:gd name="T35" fmla="*/ 206 h 479"/>
              <a:gd name="T36" fmla="*/ 357 w 642"/>
              <a:gd name="T37" fmla="*/ 264 h 479"/>
              <a:gd name="T38" fmla="*/ 388 w 642"/>
              <a:gd name="T39" fmla="*/ 134 h 479"/>
              <a:gd name="T40" fmla="*/ 353 w 642"/>
              <a:gd name="T41" fmla="*/ 28 h 479"/>
              <a:gd name="T42" fmla="*/ 341 w 642"/>
              <a:gd name="T43" fmla="*/ 438 h 479"/>
              <a:gd name="T44" fmla="*/ 388 w 642"/>
              <a:gd name="T45" fmla="*/ 448 h 479"/>
              <a:gd name="T46" fmla="*/ 370 w 642"/>
              <a:gd name="T47" fmla="*/ 439 h 479"/>
              <a:gd name="T48" fmla="*/ 297 w 642"/>
              <a:gd name="T49" fmla="*/ 127 h 479"/>
              <a:gd name="T50" fmla="*/ 319 w 642"/>
              <a:gd name="T51" fmla="*/ 36 h 479"/>
              <a:gd name="T52" fmla="*/ 337 w 642"/>
              <a:gd name="T53" fmla="*/ 234 h 479"/>
              <a:gd name="T54" fmla="*/ 341 w 642"/>
              <a:gd name="T55" fmla="*/ 359 h 479"/>
              <a:gd name="T56" fmla="*/ 276 w 642"/>
              <a:gd name="T57" fmla="*/ 288 h 479"/>
              <a:gd name="T58" fmla="*/ 341 w 642"/>
              <a:gd name="T59" fmla="*/ 404 h 479"/>
              <a:gd name="T60" fmla="*/ 335 w 642"/>
              <a:gd name="T61" fmla="*/ 445 h 479"/>
              <a:gd name="T62" fmla="*/ 214 w 642"/>
              <a:gd name="T63" fmla="*/ 265 h 479"/>
              <a:gd name="T64" fmla="*/ 207 w 642"/>
              <a:gd name="T65" fmla="*/ 319 h 479"/>
              <a:gd name="T66" fmla="*/ 214 w 642"/>
              <a:gd name="T67" fmla="*/ 283 h 479"/>
              <a:gd name="T68" fmla="*/ 269 w 642"/>
              <a:gd name="T69" fmla="*/ 288 h 479"/>
              <a:gd name="T70" fmla="*/ 302 w 642"/>
              <a:gd name="T71" fmla="*/ 179 h 479"/>
              <a:gd name="T72" fmla="*/ 207 w 642"/>
              <a:gd name="T73" fmla="*/ 338 h 479"/>
              <a:gd name="T74" fmla="*/ 207 w 642"/>
              <a:gd name="T75" fmla="*/ 283 h 479"/>
              <a:gd name="T76" fmla="*/ 178 w 642"/>
              <a:gd name="T77" fmla="*/ 187 h 479"/>
              <a:gd name="T78" fmla="*/ 154 w 642"/>
              <a:gd name="T79" fmla="*/ 206 h 479"/>
              <a:gd name="T80" fmla="*/ 155 w 642"/>
              <a:gd name="T81" fmla="*/ 344 h 479"/>
              <a:gd name="T82" fmla="*/ 169 w 642"/>
              <a:gd name="T83" fmla="*/ 365 h 479"/>
              <a:gd name="T84" fmla="*/ 207 w 642"/>
              <a:gd name="T85" fmla="*/ 350 h 479"/>
              <a:gd name="T86" fmla="*/ 182 w 642"/>
              <a:gd name="T87" fmla="*/ 328 h 479"/>
              <a:gd name="T88" fmla="*/ 141 w 642"/>
              <a:gd name="T89" fmla="*/ 197 h 479"/>
              <a:gd name="T90" fmla="*/ 154 w 642"/>
              <a:gd name="T91" fmla="*/ 346 h 479"/>
              <a:gd name="T92" fmla="*/ 154 w 642"/>
              <a:gd name="T93" fmla="*/ 206 h 479"/>
              <a:gd name="T94" fmla="*/ 146 w 642"/>
              <a:gd name="T95" fmla="*/ 442 h 479"/>
              <a:gd name="T96" fmla="*/ 141 w 642"/>
              <a:gd name="T97" fmla="*/ 197 h 479"/>
              <a:gd name="T98" fmla="*/ 141 w 642"/>
              <a:gd name="T99" fmla="*/ 370 h 479"/>
              <a:gd name="T100" fmla="*/ 127 w 642"/>
              <a:gd name="T101" fmla="*/ 343 h 479"/>
              <a:gd name="T102" fmla="*/ 84 w 642"/>
              <a:gd name="T103" fmla="*/ 340 h 479"/>
              <a:gd name="T104" fmla="*/ 84 w 642"/>
              <a:gd name="T105" fmla="*/ 288 h 479"/>
              <a:gd name="T106" fmla="*/ 73 w 642"/>
              <a:gd name="T107" fmla="*/ 313 h 479"/>
              <a:gd name="T108" fmla="*/ 18 w 642"/>
              <a:gd name="T109" fmla="*/ 312 h 479"/>
              <a:gd name="T110" fmla="*/ 76 w 642"/>
              <a:gd name="T111" fmla="*/ 365 h 479"/>
              <a:gd name="T112" fmla="*/ 84 w 642"/>
              <a:gd name="T113" fmla="*/ 345 h 479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42"/>
              <a:gd name="T172" fmla="*/ 0 h 479"/>
              <a:gd name="T173" fmla="*/ 642 w 642"/>
              <a:gd name="T174" fmla="*/ 479 h 479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42" h="479">
                <a:moveTo>
                  <a:pt x="524" y="435"/>
                </a:moveTo>
                <a:cubicBezTo>
                  <a:pt x="539" y="424"/>
                  <a:pt x="557" y="404"/>
                  <a:pt x="553" y="374"/>
                </a:cubicBezTo>
                <a:cubicBezTo>
                  <a:pt x="548" y="335"/>
                  <a:pt x="539" y="313"/>
                  <a:pt x="524" y="297"/>
                </a:cubicBezTo>
                <a:cubicBezTo>
                  <a:pt x="524" y="435"/>
                  <a:pt x="524" y="435"/>
                  <a:pt x="524" y="435"/>
                </a:cubicBezTo>
                <a:close/>
                <a:moveTo>
                  <a:pt x="524" y="278"/>
                </a:moveTo>
                <a:cubicBezTo>
                  <a:pt x="529" y="281"/>
                  <a:pt x="534" y="282"/>
                  <a:pt x="537" y="283"/>
                </a:cubicBezTo>
                <a:cubicBezTo>
                  <a:pt x="562" y="287"/>
                  <a:pt x="578" y="271"/>
                  <a:pt x="588" y="265"/>
                </a:cubicBezTo>
                <a:cubicBezTo>
                  <a:pt x="597" y="259"/>
                  <a:pt x="608" y="265"/>
                  <a:pt x="608" y="265"/>
                </a:cubicBezTo>
                <a:cubicBezTo>
                  <a:pt x="608" y="265"/>
                  <a:pt x="603" y="247"/>
                  <a:pt x="588" y="247"/>
                </a:cubicBezTo>
                <a:cubicBezTo>
                  <a:pt x="574" y="247"/>
                  <a:pt x="557" y="256"/>
                  <a:pt x="550" y="248"/>
                </a:cubicBezTo>
                <a:cubicBezTo>
                  <a:pt x="543" y="239"/>
                  <a:pt x="580" y="233"/>
                  <a:pt x="585" y="230"/>
                </a:cubicBezTo>
                <a:cubicBezTo>
                  <a:pt x="591" y="227"/>
                  <a:pt x="619" y="203"/>
                  <a:pt x="623" y="188"/>
                </a:cubicBezTo>
                <a:cubicBezTo>
                  <a:pt x="629" y="174"/>
                  <a:pt x="628" y="174"/>
                  <a:pt x="628" y="174"/>
                </a:cubicBezTo>
                <a:cubicBezTo>
                  <a:pt x="628" y="174"/>
                  <a:pt x="632" y="172"/>
                  <a:pt x="635" y="168"/>
                </a:cubicBezTo>
                <a:cubicBezTo>
                  <a:pt x="640" y="162"/>
                  <a:pt x="642" y="156"/>
                  <a:pt x="642" y="150"/>
                </a:cubicBezTo>
                <a:cubicBezTo>
                  <a:pt x="642" y="149"/>
                  <a:pt x="642" y="149"/>
                  <a:pt x="642" y="149"/>
                </a:cubicBezTo>
                <a:cubicBezTo>
                  <a:pt x="642" y="147"/>
                  <a:pt x="642" y="147"/>
                  <a:pt x="642" y="147"/>
                </a:cubicBezTo>
                <a:cubicBezTo>
                  <a:pt x="642" y="137"/>
                  <a:pt x="636" y="125"/>
                  <a:pt x="628" y="120"/>
                </a:cubicBezTo>
                <a:cubicBezTo>
                  <a:pt x="628" y="120"/>
                  <a:pt x="630" y="114"/>
                  <a:pt x="625" y="112"/>
                </a:cubicBezTo>
                <a:cubicBezTo>
                  <a:pt x="620" y="110"/>
                  <a:pt x="609" y="109"/>
                  <a:pt x="608" y="119"/>
                </a:cubicBezTo>
                <a:cubicBezTo>
                  <a:pt x="608" y="122"/>
                  <a:pt x="608" y="125"/>
                  <a:pt x="610" y="127"/>
                </a:cubicBezTo>
                <a:cubicBezTo>
                  <a:pt x="611" y="129"/>
                  <a:pt x="614" y="131"/>
                  <a:pt x="618" y="130"/>
                </a:cubicBezTo>
                <a:cubicBezTo>
                  <a:pt x="623" y="130"/>
                  <a:pt x="627" y="125"/>
                  <a:pt x="627" y="123"/>
                </a:cubicBezTo>
                <a:cubicBezTo>
                  <a:pt x="630" y="125"/>
                  <a:pt x="632" y="128"/>
                  <a:pt x="635" y="132"/>
                </a:cubicBezTo>
                <a:cubicBezTo>
                  <a:pt x="637" y="135"/>
                  <a:pt x="639" y="140"/>
                  <a:pt x="639" y="145"/>
                </a:cubicBezTo>
                <a:cubicBezTo>
                  <a:pt x="640" y="154"/>
                  <a:pt x="636" y="163"/>
                  <a:pt x="625" y="168"/>
                </a:cubicBezTo>
                <a:cubicBezTo>
                  <a:pt x="618" y="171"/>
                  <a:pt x="606" y="171"/>
                  <a:pt x="601" y="164"/>
                </a:cubicBezTo>
                <a:cubicBezTo>
                  <a:pt x="596" y="157"/>
                  <a:pt x="585" y="151"/>
                  <a:pt x="571" y="151"/>
                </a:cubicBezTo>
                <a:cubicBezTo>
                  <a:pt x="556" y="152"/>
                  <a:pt x="530" y="159"/>
                  <a:pt x="529" y="160"/>
                </a:cubicBezTo>
                <a:cubicBezTo>
                  <a:pt x="528" y="160"/>
                  <a:pt x="526" y="161"/>
                  <a:pt x="524" y="162"/>
                </a:cubicBezTo>
                <a:cubicBezTo>
                  <a:pt x="524" y="208"/>
                  <a:pt x="524" y="208"/>
                  <a:pt x="524" y="208"/>
                </a:cubicBezTo>
                <a:cubicBezTo>
                  <a:pt x="526" y="208"/>
                  <a:pt x="529" y="207"/>
                  <a:pt x="531" y="206"/>
                </a:cubicBezTo>
                <a:cubicBezTo>
                  <a:pt x="565" y="195"/>
                  <a:pt x="586" y="189"/>
                  <a:pt x="586" y="189"/>
                </a:cubicBezTo>
                <a:cubicBezTo>
                  <a:pt x="567" y="202"/>
                  <a:pt x="546" y="211"/>
                  <a:pt x="524" y="217"/>
                </a:cubicBezTo>
                <a:cubicBezTo>
                  <a:pt x="524" y="278"/>
                  <a:pt x="524" y="278"/>
                  <a:pt x="524" y="278"/>
                </a:cubicBezTo>
                <a:close/>
                <a:moveTo>
                  <a:pt x="524" y="157"/>
                </a:moveTo>
                <a:cubicBezTo>
                  <a:pt x="524" y="116"/>
                  <a:pt x="524" y="116"/>
                  <a:pt x="524" y="116"/>
                </a:cubicBezTo>
                <a:cubicBezTo>
                  <a:pt x="538" y="114"/>
                  <a:pt x="549" y="113"/>
                  <a:pt x="551" y="113"/>
                </a:cubicBezTo>
                <a:cubicBezTo>
                  <a:pt x="554" y="112"/>
                  <a:pt x="562" y="95"/>
                  <a:pt x="562" y="95"/>
                </a:cubicBezTo>
                <a:cubicBezTo>
                  <a:pt x="562" y="95"/>
                  <a:pt x="562" y="99"/>
                  <a:pt x="560" y="108"/>
                </a:cubicBezTo>
                <a:cubicBezTo>
                  <a:pt x="558" y="116"/>
                  <a:pt x="552" y="128"/>
                  <a:pt x="546" y="133"/>
                </a:cubicBezTo>
                <a:cubicBezTo>
                  <a:pt x="542" y="137"/>
                  <a:pt x="531" y="149"/>
                  <a:pt x="524" y="157"/>
                </a:cubicBezTo>
                <a:close/>
                <a:moveTo>
                  <a:pt x="455" y="452"/>
                </a:moveTo>
                <a:cubicBezTo>
                  <a:pt x="466" y="463"/>
                  <a:pt x="468" y="463"/>
                  <a:pt x="468" y="463"/>
                </a:cubicBezTo>
                <a:cubicBezTo>
                  <a:pt x="468" y="463"/>
                  <a:pt x="477" y="436"/>
                  <a:pt x="477" y="427"/>
                </a:cubicBezTo>
                <a:cubicBezTo>
                  <a:pt x="477" y="417"/>
                  <a:pt x="468" y="401"/>
                  <a:pt x="479" y="403"/>
                </a:cubicBezTo>
                <a:cubicBezTo>
                  <a:pt x="491" y="405"/>
                  <a:pt x="508" y="445"/>
                  <a:pt x="508" y="445"/>
                </a:cubicBezTo>
                <a:cubicBezTo>
                  <a:pt x="508" y="445"/>
                  <a:pt x="515" y="442"/>
                  <a:pt x="524" y="435"/>
                </a:cubicBezTo>
                <a:cubicBezTo>
                  <a:pt x="524" y="297"/>
                  <a:pt x="524" y="297"/>
                  <a:pt x="524" y="297"/>
                </a:cubicBezTo>
                <a:cubicBezTo>
                  <a:pt x="520" y="292"/>
                  <a:pt x="516" y="289"/>
                  <a:pt x="511" y="285"/>
                </a:cubicBezTo>
                <a:cubicBezTo>
                  <a:pt x="496" y="275"/>
                  <a:pt x="472" y="263"/>
                  <a:pt x="455" y="255"/>
                </a:cubicBezTo>
                <a:cubicBezTo>
                  <a:pt x="455" y="277"/>
                  <a:pt x="455" y="277"/>
                  <a:pt x="455" y="277"/>
                </a:cubicBezTo>
                <a:cubicBezTo>
                  <a:pt x="462" y="283"/>
                  <a:pt x="468" y="289"/>
                  <a:pt x="472" y="295"/>
                </a:cubicBezTo>
                <a:cubicBezTo>
                  <a:pt x="487" y="320"/>
                  <a:pt x="497" y="353"/>
                  <a:pt x="497" y="353"/>
                </a:cubicBezTo>
                <a:cubicBezTo>
                  <a:pt x="497" y="353"/>
                  <a:pt x="479" y="319"/>
                  <a:pt x="455" y="292"/>
                </a:cubicBezTo>
                <a:cubicBezTo>
                  <a:pt x="455" y="452"/>
                  <a:pt x="455" y="452"/>
                  <a:pt x="455" y="452"/>
                </a:cubicBezTo>
                <a:close/>
                <a:moveTo>
                  <a:pt x="455" y="233"/>
                </a:moveTo>
                <a:cubicBezTo>
                  <a:pt x="455" y="158"/>
                  <a:pt x="455" y="158"/>
                  <a:pt x="455" y="158"/>
                </a:cubicBezTo>
                <a:cubicBezTo>
                  <a:pt x="463" y="144"/>
                  <a:pt x="479" y="135"/>
                  <a:pt x="495" y="125"/>
                </a:cubicBezTo>
                <a:cubicBezTo>
                  <a:pt x="504" y="121"/>
                  <a:pt x="515" y="118"/>
                  <a:pt x="524" y="116"/>
                </a:cubicBezTo>
                <a:cubicBezTo>
                  <a:pt x="524" y="157"/>
                  <a:pt x="524" y="157"/>
                  <a:pt x="524" y="157"/>
                </a:cubicBezTo>
                <a:cubicBezTo>
                  <a:pt x="520" y="162"/>
                  <a:pt x="517" y="166"/>
                  <a:pt x="517" y="166"/>
                </a:cubicBezTo>
                <a:cubicBezTo>
                  <a:pt x="517" y="166"/>
                  <a:pt x="521" y="164"/>
                  <a:pt x="524" y="162"/>
                </a:cubicBezTo>
                <a:cubicBezTo>
                  <a:pt x="524" y="208"/>
                  <a:pt x="524" y="208"/>
                  <a:pt x="524" y="208"/>
                </a:cubicBezTo>
                <a:cubicBezTo>
                  <a:pt x="492" y="218"/>
                  <a:pt x="462" y="222"/>
                  <a:pt x="462" y="222"/>
                </a:cubicBezTo>
                <a:cubicBezTo>
                  <a:pt x="473" y="224"/>
                  <a:pt x="484" y="224"/>
                  <a:pt x="494" y="223"/>
                </a:cubicBezTo>
                <a:cubicBezTo>
                  <a:pt x="505" y="222"/>
                  <a:pt x="515" y="220"/>
                  <a:pt x="524" y="217"/>
                </a:cubicBezTo>
                <a:cubicBezTo>
                  <a:pt x="524" y="278"/>
                  <a:pt x="524" y="278"/>
                  <a:pt x="524" y="278"/>
                </a:cubicBezTo>
                <a:cubicBezTo>
                  <a:pt x="502" y="268"/>
                  <a:pt x="473" y="242"/>
                  <a:pt x="459" y="234"/>
                </a:cubicBezTo>
                <a:cubicBezTo>
                  <a:pt x="458" y="234"/>
                  <a:pt x="456" y="233"/>
                  <a:pt x="455" y="233"/>
                </a:cubicBezTo>
                <a:close/>
                <a:moveTo>
                  <a:pt x="388" y="453"/>
                </a:moveTo>
                <a:cubicBezTo>
                  <a:pt x="392" y="456"/>
                  <a:pt x="396" y="458"/>
                  <a:pt x="400" y="460"/>
                </a:cubicBezTo>
                <a:cubicBezTo>
                  <a:pt x="407" y="463"/>
                  <a:pt x="414" y="460"/>
                  <a:pt x="418" y="456"/>
                </a:cubicBezTo>
                <a:cubicBezTo>
                  <a:pt x="423" y="450"/>
                  <a:pt x="424" y="441"/>
                  <a:pt x="414" y="437"/>
                </a:cubicBezTo>
                <a:cubicBezTo>
                  <a:pt x="405" y="433"/>
                  <a:pt x="398" y="433"/>
                  <a:pt x="398" y="433"/>
                </a:cubicBezTo>
                <a:cubicBezTo>
                  <a:pt x="398" y="433"/>
                  <a:pt x="399" y="437"/>
                  <a:pt x="406" y="439"/>
                </a:cubicBezTo>
                <a:cubicBezTo>
                  <a:pt x="416" y="442"/>
                  <a:pt x="419" y="448"/>
                  <a:pt x="416" y="452"/>
                </a:cubicBezTo>
                <a:cubicBezTo>
                  <a:pt x="410" y="460"/>
                  <a:pt x="401" y="457"/>
                  <a:pt x="393" y="452"/>
                </a:cubicBezTo>
                <a:cubicBezTo>
                  <a:pt x="391" y="451"/>
                  <a:pt x="390" y="450"/>
                  <a:pt x="388" y="448"/>
                </a:cubicBezTo>
                <a:cubicBezTo>
                  <a:pt x="388" y="453"/>
                  <a:pt x="388" y="453"/>
                  <a:pt x="388" y="453"/>
                </a:cubicBezTo>
                <a:close/>
                <a:moveTo>
                  <a:pt x="388" y="316"/>
                </a:moveTo>
                <a:cubicBezTo>
                  <a:pt x="388" y="134"/>
                  <a:pt x="388" y="134"/>
                  <a:pt x="388" y="134"/>
                </a:cubicBezTo>
                <a:cubicBezTo>
                  <a:pt x="400" y="164"/>
                  <a:pt x="392" y="227"/>
                  <a:pt x="392" y="227"/>
                </a:cubicBezTo>
                <a:cubicBezTo>
                  <a:pt x="411" y="212"/>
                  <a:pt x="409" y="175"/>
                  <a:pt x="399" y="144"/>
                </a:cubicBezTo>
                <a:cubicBezTo>
                  <a:pt x="396" y="134"/>
                  <a:pt x="393" y="125"/>
                  <a:pt x="388" y="117"/>
                </a:cubicBezTo>
                <a:cubicBezTo>
                  <a:pt x="388" y="29"/>
                  <a:pt x="388" y="29"/>
                  <a:pt x="388" y="29"/>
                </a:cubicBezTo>
                <a:cubicBezTo>
                  <a:pt x="392" y="31"/>
                  <a:pt x="395" y="33"/>
                  <a:pt x="398" y="35"/>
                </a:cubicBezTo>
                <a:cubicBezTo>
                  <a:pt x="418" y="50"/>
                  <a:pt x="427" y="78"/>
                  <a:pt x="436" y="107"/>
                </a:cubicBezTo>
                <a:cubicBezTo>
                  <a:pt x="445" y="136"/>
                  <a:pt x="426" y="188"/>
                  <a:pt x="420" y="197"/>
                </a:cubicBezTo>
                <a:cubicBezTo>
                  <a:pt x="414" y="206"/>
                  <a:pt x="424" y="228"/>
                  <a:pt x="424" y="228"/>
                </a:cubicBezTo>
                <a:cubicBezTo>
                  <a:pt x="424" y="228"/>
                  <a:pt x="440" y="218"/>
                  <a:pt x="445" y="213"/>
                </a:cubicBezTo>
                <a:cubicBezTo>
                  <a:pt x="449" y="208"/>
                  <a:pt x="446" y="189"/>
                  <a:pt x="451" y="169"/>
                </a:cubicBezTo>
                <a:cubicBezTo>
                  <a:pt x="452" y="165"/>
                  <a:pt x="453" y="161"/>
                  <a:pt x="455" y="158"/>
                </a:cubicBezTo>
                <a:cubicBezTo>
                  <a:pt x="455" y="233"/>
                  <a:pt x="455" y="233"/>
                  <a:pt x="455" y="233"/>
                </a:cubicBezTo>
                <a:cubicBezTo>
                  <a:pt x="441" y="228"/>
                  <a:pt x="439" y="248"/>
                  <a:pt x="439" y="248"/>
                </a:cubicBezTo>
                <a:cubicBezTo>
                  <a:pt x="439" y="248"/>
                  <a:pt x="446" y="251"/>
                  <a:pt x="455" y="255"/>
                </a:cubicBezTo>
                <a:cubicBezTo>
                  <a:pt x="455" y="277"/>
                  <a:pt x="455" y="277"/>
                  <a:pt x="455" y="277"/>
                </a:cubicBezTo>
                <a:cubicBezTo>
                  <a:pt x="437" y="261"/>
                  <a:pt x="414" y="251"/>
                  <a:pt x="414" y="251"/>
                </a:cubicBezTo>
                <a:cubicBezTo>
                  <a:pt x="414" y="251"/>
                  <a:pt x="428" y="260"/>
                  <a:pt x="453" y="289"/>
                </a:cubicBezTo>
                <a:cubicBezTo>
                  <a:pt x="454" y="290"/>
                  <a:pt x="454" y="291"/>
                  <a:pt x="455" y="292"/>
                </a:cubicBezTo>
                <a:cubicBezTo>
                  <a:pt x="455" y="452"/>
                  <a:pt x="455" y="452"/>
                  <a:pt x="455" y="452"/>
                </a:cubicBezTo>
                <a:cubicBezTo>
                  <a:pt x="453" y="449"/>
                  <a:pt x="451" y="447"/>
                  <a:pt x="448" y="443"/>
                </a:cubicBezTo>
                <a:cubicBezTo>
                  <a:pt x="432" y="424"/>
                  <a:pt x="413" y="371"/>
                  <a:pt x="412" y="365"/>
                </a:cubicBezTo>
                <a:cubicBezTo>
                  <a:pt x="411" y="358"/>
                  <a:pt x="410" y="299"/>
                  <a:pt x="403" y="292"/>
                </a:cubicBezTo>
                <a:cubicBezTo>
                  <a:pt x="396" y="286"/>
                  <a:pt x="394" y="306"/>
                  <a:pt x="388" y="316"/>
                </a:cubicBezTo>
                <a:close/>
                <a:moveTo>
                  <a:pt x="341" y="182"/>
                </a:moveTo>
                <a:cubicBezTo>
                  <a:pt x="344" y="185"/>
                  <a:pt x="346" y="187"/>
                  <a:pt x="348" y="188"/>
                </a:cubicBezTo>
                <a:cubicBezTo>
                  <a:pt x="355" y="193"/>
                  <a:pt x="363" y="206"/>
                  <a:pt x="352" y="206"/>
                </a:cubicBezTo>
                <a:cubicBezTo>
                  <a:pt x="349" y="206"/>
                  <a:pt x="346" y="205"/>
                  <a:pt x="341" y="203"/>
                </a:cubicBezTo>
                <a:cubicBezTo>
                  <a:pt x="341" y="230"/>
                  <a:pt x="341" y="230"/>
                  <a:pt x="341" y="230"/>
                </a:cubicBezTo>
                <a:cubicBezTo>
                  <a:pt x="358" y="238"/>
                  <a:pt x="370" y="244"/>
                  <a:pt x="367" y="243"/>
                </a:cubicBezTo>
                <a:cubicBezTo>
                  <a:pt x="358" y="240"/>
                  <a:pt x="349" y="238"/>
                  <a:pt x="341" y="235"/>
                </a:cubicBezTo>
                <a:cubicBezTo>
                  <a:pt x="341" y="278"/>
                  <a:pt x="341" y="278"/>
                  <a:pt x="341" y="278"/>
                </a:cubicBezTo>
                <a:cubicBezTo>
                  <a:pt x="349" y="269"/>
                  <a:pt x="357" y="264"/>
                  <a:pt x="357" y="264"/>
                </a:cubicBezTo>
                <a:cubicBezTo>
                  <a:pt x="357" y="264"/>
                  <a:pt x="350" y="277"/>
                  <a:pt x="344" y="288"/>
                </a:cubicBezTo>
                <a:cubicBezTo>
                  <a:pt x="343" y="290"/>
                  <a:pt x="342" y="292"/>
                  <a:pt x="341" y="294"/>
                </a:cubicBezTo>
                <a:cubicBezTo>
                  <a:pt x="341" y="359"/>
                  <a:pt x="341" y="359"/>
                  <a:pt x="341" y="359"/>
                </a:cubicBezTo>
                <a:cubicBezTo>
                  <a:pt x="357" y="357"/>
                  <a:pt x="382" y="327"/>
                  <a:pt x="388" y="317"/>
                </a:cubicBezTo>
                <a:cubicBezTo>
                  <a:pt x="388" y="317"/>
                  <a:pt x="388" y="317"/>
                  <a:pt x="388" y="316"/>
                </a:cubicBezTo>
                <a:cubicBezTo>
                  <a:pt x="388" y="134"/>
                  <a:pt x="388" y="134"/>
                  <a:pt x="388" y="134"/>
                </a:cubicBezTo>
                <a:cubicBezTo>
                  <a:pt x="388" y="134"/>
                  <a:pt x="388" y="134"/>
                  <a:pt x="388" y="133"/>
                </a:cubicBezTo>
                <a:cubicBezTo>
                  <a:pt x="376" y="104"/>
                  <a:pt x="371" y="98"/>
                  <a:pt x="371" y="98"/>
                </a:cubicBezTo>
                <a:cubicBezTo>
                  <a:pt x="376" y="98"/>
                  <a:pt x="383" y="106"/>
                  <a:pt x="388" y="117"/>
                </a:cubicBezTo>
                <a:cubicBezTo>
                  <a:pt x="388" y="29"/>
                  <a:pt x="388" y="29"/>
                  <a:pt x="388" y="29"/>
                </a:cubicBezTo>
                <a:cubicBezTo>
                  <a:pt x="369" y="15"/>
                  <a:pt x="347" y="0"/>
                  <a:pt x="347" y="0"/>
                </a:cubicBezTo>
                <a:cubicBezTo>
                  <a:pt x="347" y="0"/>
                  <a:pt x="360" y="22"/>
                  <a:pt x="353" y="28"/>
                </a:cubicBezTo>
                <a:cubicBezTo>
                  <a:pt x="348" y="32"/>
                  <a:pt x="344" y="31"/>
                  <a:pt x="341" y="28"/>
                </a:cubicBezTo>
                <a:cubicBezTo>
                  <a:pt x="341" y="182"/>
                  <a:pt x="341" y="182"/>
                  <a:pt x="341" y="182"/>
                </a:cubicBezTo>
                <a:close/>
                <a:moveTo>
                  <a:pt x="341" y="459"/>
                </a:moveTo>
                <a:cubicBezTo>
                  <a:pt x="351" y="479"/>
                  <a:pt x="351" y="479"/>
                  <a:pt x="351" y="479"/>
                </a:cubicBezTo>
                <a:cubicBezTo>
                  <a:pt x="351" y="479"/>
                  <a:pt x="364" y="478"/>
                  <a:pt x="359" y="466"/>
                </a:cubicBezTo>
                <a:cubicBezTo>
                  <a:pt x="355" y="459"/>
                  <a:pt x="350" y="448"/>
                  <a:pt x="341" y="438"/>
                </a:cubicBezTo>
                <a:cubicBezTo>
                  <a:pt x="341" y="459"/>
                  <a:pt x="341" y="459"/>
                  <a:pt x="341" y="459"/>
                </a:cubicBezTo>
                <a:close/>
                <a:moveTo>
                  <a:pt x="341" y="411"/>
                </a:moveTo>
                <a:cubicBezTo>
                  <a:pt x="341" y="404"/>
                  <a:pt x="341" y="404"/>
                  <a:pt x="341" y="404"/>
                </a:cubicBezTo>
                <a:cubicBezTo>
                  <a:pt x="345" y="405"/>
                  <a:pt x="349" y="406"/>
                  <a:pt x="353" y="407"/>
                </a:cubicBezTo>
                <a:cubicBezTo>
                  <a:pt x="375" y="413"/>
                  <a:pt x="375" y="431"/>
                  <a:pt x="377" y="435"/>
                </a:cubicBezTo>
                <a:cubicBezTo>
                  <a:pt x="378" y="438"/>
                  <a:pt x="383" y="443"/>
                  <a:pt x="388" y="448"/>
                </a:cubicBezTo>
                <a:cubicBezTo>
                  <a:pt x="388" y="453"/>
                  <a:pt x="388" y="453"/>
                  <a:pt x="388" y="453"/>
                </a:cubicBezTo>
                <a:cubicBezTo>
                  <a:pt x="384" y="450"/>
                  <a:pt x="381" y="447"/>
                  <a:pt x="381" y="447"/>
                </a:cubicBezTo>
                <a:cubicBezTo>
                  <a:pt x="381" y="447"/>
                  <a:pt x="380" y="452"/>
                  <a:pt x="378" y="460"/>
                </a:cubicBezTo>
                <a:cubicBezTo>
                  <a:pt x="376" y="468"/>
                  <a:pt x="364" y="477"/>
                  <a:pt x="364" y="477"/>
                </a:cubicBezTo>
                <a:cubicBezTo>
                  <a:pt x="364" y="477"/>
                  <a:pt x="376" y="452"/>
                  <a:pt x="376" y="445"/>
                </a:cubicBezTo>
                <a:cubicBezTo>
                  <a:pt x="376" y="439"/>
                  <a:pt x="375" y="438"/>
                  <a:pt x="370" y="439"/>
                </a:cubicBezTo>
                <a:cubicBezTo>
                  <a:pt x="366" y="439"/>
                  <a:pt x="369" y="431"/>
                  <a:pt x="369" y="431"/>
                </a:cubicBezTo>
                <a:cubicBezTo>
                  <a:pt x="370" y="421"/>
                  <a:pt x="360" y="415"/>
                  <a:pt x="347" y="412"/>
                </a:cubicBezTo>
                <a:cubicBezTo>
                  <a:pt x="345" y="412"/>
                  <a:pt x="343" y="411"/>
                  <a:pt x="341" y="411"/>
                </a:cubicBezTo>
                <a:close/>
                <a:moveTo>
                  <a:pt x="296" y="12"/>
                </a:moveTo>
                <a:cubicBezTo>
                  <a:pt x="296" y="12"/>
                  <a:pt x="301" y="26"/>
                  <a:pt x="295" y="34"/>
                </a:cubicBezTo>
                <a:cubicBezTo>
                  <a:pt x="289" y="42"/>
                  <a:pt x="274" y="89"/>
                  <a:pt x="297" y="127"/>
                </a:cubicBezTo>
                <a:cubicBezTo>
                  <a:pt x="315" y="158"/>
                  <a:pt x="331" y="174"/>
                  <a:pt x="341" y="182"/>
                </a:cubicBezTo>
                <a:cubicBezTo>
                  <a:pt x="341" y="28"/>
                  <a:pt x="341" y="28"/>
                  <a:pt x="341" y="28"/>
                </a:cubicBezTo>
                <a:cubicBezTo>
                  <a:pt x="340" y="26"/>
                  <a:pt x="339" y="24"/>
                  <a:pt x="338" y="22"/>
                </a:cubicBezTo>
                <a:cubicBezTo>
                  <a:pt x="335" y="16"/>
                  <a:pt x="329" y="6"/>
                  <a:pt x="329" y="6"/>
                </a:cubicBezTo>
                <a:cubicBezTo>
                  <a:pt x="329" y="6"/>
                  <a:pt x="338" y="28"/>
                  <a:pt x="334" y="32"/>
                </a:cubicBezTo>
                <a:cubicBezTo>
                  <a:pt x="330" y="37"/>
                  <a:pt x="324" y="43"/>
                  <a:pt x="319" y="36"/>
                </a:cubicBezTo>
                <a:cubicBezTo>
                  <a:pt x="313" y="28"/>
                  <a:pt x="311" y="20"/>
                  <a:pt x="306" y="16"/>
                </a:cubicBezTo>
                <a:cubicBezTo>
                  <a:pt x="302" y="13"/>
                  <a:pt x="296" y="12"/>
                  <a:pt x="296" y="12"/>
                </a:cubicBezTo>
                <a:close/>
                <a:moveTo>
                  <a:pt x="341" y="203"/>
                </a:moveTo>
                <a:cubicBezTo>
                  <a:pt x="341" y="230"/>
                  <a:pt x="341" y="230"/>
                  <a:pt x="341" y="230"/>
                </a:cubicBezTo>
                <a:cubicBezTo>
                  <a:pt x="308" y="215"/>
                  <a:pt x="259" y="193"/>
                  <a:pt x="273" y="202"/>
                </a:cubicBezTo>
                <a:cubicBezTo>
                  <a:pt x="294" y="216"/>
                  <a:pt x="313" y="227"/>
                  <a:pt x="337" y="234"/>
                </a:cubicBezTo>
                <a:cubicBezTo>
                  <a:pt x="338" y="234"/>
                  <a:pt x="340" y="235"/>
                  <a:pt x="341" y="235"/>
                </a:cubicBezTo>
                <a:cubicBezTo>
                  <a:pt x="341" y="278"/>
                  <a:pt x="341" y="278"/>
                  <a:pt x="341" y="278"/>
                </a:cubicBezTo>
                <a:cubicBezTo>
                  <a:pt x="337" y="284"/>
                  <a:pt x="332" y="292"/>
                  <a:pt x="330" y="301"/>
                </a:cubicBezTo>
                <a:cubicBezTo>
                  <a:pt x="324" y="326"/>
                  <a:pt x="325" y="351"/>
                  <a:pt x="325" y="351"/>
                </a:cubicBezTo>
                <a:cubicBezTo>
                  <a:pt x="325" y="351"/>
                  <a:pt x="335" y="312"/>
                  <a:pt x="341" y="294"/>
                </a:cubicBezTo>
                <a:cubicBezTo>
                  <a:pt x="341" y="359"/>
                  <a:pt x="341" y="359"/>
                  <a:pt x="341" y="359"/>
                </a:cubicBezTo>
                <a:cubicBezTo>
                  <a:pt x="341" y="359"/>
                  <a:pt x="340" y="359"/>
                  <a:pt x="339" y="359"/>
                </a:cubicBezTo>
                <a:cubicBezTo>
                  <a:pt x="324" y="359"/>
                  <a:pt x="326" y="377"/>
                  <a:pt x="326" y="377"/>
                </a:cubicBezTo>
                <a:cubicBezTo>
                  <a:pt x="326" y="377"/>
                  <a:pt x="313" y="365"/>
                  <a:pt x="308" y="338"/>
                </a:cubicBezTo>
                <a:cubicBezTo>
                  <a:pt x="305" y="313"/>
                  <a:pt x="323" y="278"/>
                  <a:pt x="328" y="269"/>
                </a:cubicBezTo>
                <a:cubicBezTo>
                  <a:pt x="321" y="270"/>
                  <a:pt x="310" y="272"/>
                  <a:pt x="300" y="275"/>
                </a:cubicBezTo>
                <a:cubicBezTo>
                  <a:pt x="289" y="279"/>
                  <a:pt x="281" y="283"/>
                  <a:pt x="276" y="288"/>
                </a:cubicBezTo>
                <a:cubicBezTo>
                  <a:pt x="270" y="294"/>
                  <a:pt x="266" y="302"/>
                  <a:pt x="264" y="313"/>
                </a:cubicBezTo>
                <a:cubicBezTo>
                  <a:pt x="264" y="313"/>
                  <a:pt x="270" y="310"/>
                  <a:pt x="275" y="311"/>
                </a:cubicBezTo>
                <a:cubicBezTo>
                  <a:pt x="280" y="312"/>
                  <a:pt x="275" y="322"/>
                  <a:pt x="272" y="323"/>
                </a:cubicBezTo>
                <a:cubicBezTo>
                  <a:pt x="269" y="324"/>
                  <a:pt x="261" y="318"/>
                  <a:pt x="261" y="318"/>
                </a:cubicBezTo>
                <a:cubicBezTo>
                  <a:pt x="256" y="334"/>
                  <a:pt x="259" y="406"/>
                  <a:pt x="296" y="405"/>
                </a:cubicBezTo>
                <a:cubicBezTo>
                  <a:pt x="313" y="405"/>
                  <a:pt x="326" y="402"/>
                  <a:pt x="341" y="404"/>
                </a:cubicBezTo>
                <a:cubicBezTo>
                  <a:pt x="341" y="411"/>
                  <a:pt x="341" y="411"/>
                  <a:pt x="341" y="411"/>
                </a:cubicBezTo>
                <a:cubicBezTo>
                  <a:pt x="324" y="409"/>
                  <a:pt x="305" y="411"/>
                  <a:pt x="303" y="413"/>
                </a:cubicBezTo>
                <a:cubicBezTo>
                  <a:pt x="303" y="413"/>
                  <a:pt x="307" y="414"/>
                  <a:pt x="325" y="424"/>
                </a:cubicBezTo>
                <a:cubicBezTo>
                  <a:pt x="331" y="427"/>
                  <a:pt x="336" y="432"/>
                  <a:pt x="341" y="438"/>
                </a:cubicBezTo>
                <a:cubicBezTo>
                  <a:pt x="341" y="459"/>
                  <a:pt x="341" y="459"/>
                  <a:pt x="341" y="459"/>
                </a:cubicBezTo>
                <a:cubicBezTo>
                  <a:pt x="335" y="445"/>
                  <a:pt x="335" y="445"/>
                  <a:pt x="335" y="445"/>
                </a:cubicBezTo>
                <a:cubicBezTo>
                  <a:pt x="315" y="432"/>
                  <a:pt x="315" y="432"/>
                  <a:pt x="315" y="432"/>
                </a:cubicBezTo>
                <a:cubicBezTo>
                  <a:pt x="315" y="432"/>
                  <a:pt x="294" y="421"/>
                  <a:pt x="275" y="406"/>
                </a:cubicBezTo>
                <a:cubicBezTo>
                  <a:pt x="257" y="391"/>
                  <a:pt x="250" y="352"/>
                  <a:pt x="251" y="339"/>
                </a:cubicBezTo>
                <a:cubicBezTo>
                  <a:pt x="252" y="327"/>
                  <a:pt x="257" y="294"/>
                  <a:pt x="256" y="274"/>
                </a:cubicBezTo>
                <a:cubicBezTo>
                  <a:pt x="255" y="257"/>
                  <a:pt x="252" y="249"/>
                  <a:pt x="247" y="245"/>
                </a:cubicBezTo>
                <a:cubicBezTo>
                  <a:pt x="232" y="237"/>
                  <a:pt x="211" y="245"/>
                  <a:pt x="214" y="265"/>
                </a:cubicBezTo>
                <a:cubicBezTo>
                  <a:pt x="216" y="273"/>
                  <a:pt x="220" y="281"/>
                  <a:pt x="221" y="283"/>
                </a:cubicBezTo>
                <a:cubicBezTo>
                  <a:pt x="225" y="283"/>
                  <a:pt x="228" y="283"/>
                  <a:pt x="229" y="281"/>
                </a:cubicBezTo>
                <a:cubicBezTo>
                  <a:pt x="232" y="277"/>
                  <a:pt x="232" y="270"/>
                  <a:pt x="232" y="270"/>
                </a:cubicBezTo>
                <a:cubicBezTo>
                  <a:pt x="232" y="270"/>
                  <a:pt x="239" y="286"/>
                  <a:pt x="234" y="304"/>
                </a:cubicBezTo>
                <a:cubicBezTo>
                  <a:pt x="229" y="319"/>
                  <a:pt x="211" y="334"/>
                  <a:pt x="207" y="336"/>
                </a:cubicBezTo>
                <a:cubicBezTo>
                  <a:pt x="207" y="319"/>
                  <a:pt x="207" y="319"/>
                  <a:pt x="207" y="319"/>
                </a:cubicBezTo>
                <a:cubicBezTo>
                  <a:pt x="209" y="317"/>
                  <a:pt x="211" y="316"/>
                  <a:pt x="212" y="314"/>
                </a:cubicBezTo>
                <a:cubicBezTo>
                  <a:pt x="219" y="304"/>
                  <a:pt x="226" y="291"/>
                  <a:pt x="226" y="291"/>
                </a:cubicBezTo>
                <a:cubicBezTo>
                  <a:pt x="226" y="291"/>
                  <a:pt x="214" y="305"/>
                  <a:pt x="209" y="310"/>
                </a:cubicBezTo>
                <a:cubicBezTo>
                  <a:pt x="208" y="311"/>
                  <a:pt x="208" y="312"/>
                  <a:pt x="207" y="312"/>
                </a:cubicBezTo>
                <a:cubicBezTo>
                  <a:pt x="207" y="283"/>
                  <a:pt x="207" y="283"/>
                  <a:pt x="207" y="283"/>
                </a:cubicBezTo>
                <a:cubicBezTo>
                  <a:pt x="209" y="283"/>
                  <a:pt x="211" y="283"/>
                  <a:pt x="214" y="283"/>
                </a:cubicBezTo>
                <a:cubicBezTo>
                  <a:pt x="213" y="279"/>
                  <a:pt x="211" y="274"/>
                  <a:pt x="210" y="270"/>
                </a:cubicBezTo>
                <a:cubicBezTo>
                  <a:pt x="207" y="261"/>
                  <a:pt x="207" y="252"/>
                  <a:pt x="212" y="245"/>
                </a:cubicBezTo>
                <a:cubicBezTo>
                  <a:pt x="217" y="240"/>
                  <a:pt x="222" y="237"/>
                  <a:pt x="227" y="236"/>
                </a:cubicBezTo>
                <a:cubicBezTo>
                  <a:pt x="243" y="232"/>
                  <a:pt x="254" y="241"/>
                  <a:pt x="259" y="252"/>
                </a:cubicBezTo>
                <a:cubicBezTo>
                  <a:pt x="264" y="265"/>
                  <a:pt x="262" y="279"/>
                  <a:pt x="264" y="293"/>
                </a:cubicBezTo>
                <a:cubicBezTo>
                  <a:pt x="264" y="293"/>
                  <a:pt x="266" y="291"/>
                  <a:pt x="269" y="288"/>
                </a:cubicBezTo>
                <a:cubicBezTo>
                  <a:pt x="278" y="279"/>
                  <a:pt x="284" y="275"/>
                  <a:pt x="297" y="271"/>
                </a:cubicBezTo>
                <a:cubicBezTo>
                  <a:pt x="321" y="263"/>
                  <a:pt x="321" y="263"/>
                  <a:pt x="321" y="263"/>
                </a:cubicBezTo>
                <a:cubicBezTo>
                  <a:pt x="307" y="258"/>
                  <a:pt x="280" y="246"/>
                  <a:pt x="267" y="227"/>
                </a:cubicBezTo>
                <a:cubicBezTo>
                  <a:pt x="249" y="201"/>
                  <a:pt x="252" y="173"/>
                  <a:pt x="252" y="173"/>
                </a:cubicBezTo>
                <a:cubicBezTo>
                  <a:pt x="252" y="173"/>
                  <a:pt x="258" y="184"/>
                  <a:pt x="264" y="188"/>
                </a:cubicBezTo>
                <a:cubicBezTo>
                  <a:pt x="270" y="194"/>
                  <a:pt x="295" y="179"/>
                  <a:pt x="302" y="179"/>
                </a:cubicBezTo>
                <a:cubicBezTo>
                  <a:pt x="308" y="179"/>
                  <a:pt x="327" y="195"/>
                  <a:pt x="341" y="203"/>
                </a:cubicBezTo>
                <a:close/>
                <a:moveTo>
                  <a:pt x="207" y="391"/>
                </a:moveTo>
                <a:cubicBezTo>
                  <a:pt x="211" y="392"/>
                  <a:pt x="215" y="393"/>
                  <a:pt x="217" y="392"/>
                </a:cubicBezTo>
                <a:cubicBezTo>
                  <a:pt x="226" y="389"/>
                  <a:pt x="229" y="400"/>
                  <a:pt x="229" y="400"/>
                </a:cubicBezTo>
                <a:cubicBezTo>
                  <a:pt x="229" y="400"/>
                  <a:pt x="234" y="390"/>
                  <a:pt x="231" y="374"/>
                </a:cubicBezTo>
                <a:cubicBezTo>
                  <a:pt x="229" y="359"/>
                  <a:pt x="211" y="341"/>
                  <a:pt x="207" y="338"/>
                </a:cubicBezTo>
                <a:cubicBezTo>
                  <a:pt x="207" y="350"/>
                  <a:pt x="207" y="350"/>
                  <a:pt x="207" y="350"/>
                </a:cubicBezTo>
                <a:cubicBezTo>
                  <a:pt x="209" y="352"/>
                  <a:pt x="211" y="354"/>
                  <a:pt x="212" y="357"/>
                </a:cubicBezTo>
                <a:cubicBezTo>
                  <a:pt x="220" y="370"/>
                  <a:pt x="224" y="385"/>
                  <a:pt x="224" y="385"/>
                </a:cubicBezTo>
                <a:cubicBezTo>
                  <a:pt x="224" y="385"/>
                  <a:pt x="214" y="368"/>
                  <a:pt x="207" y="358"/>
                </a:cubicBezTo>
                <a:lnTo>
                  <a:pt x="207" y="391"/>
                </a:lnTo>
                <a:close/>
                <a:moveTo>
                  <a:pt x="207" y="283"/>
                </a:moveTo>
                <a:cubicBezTo>
                  <a:pt x="206" y="283"/>
                  <a:pt x="206" y="283"/>
                  <a:pt x="205" y="283"/>
                </a:cubicBezTo>
                <a:cubicBezTo>
                  <a:pt x="201" y="284"/>
                  <a:pt x="188" y="305"/>
                  <a:pt x="182" y="307"/>
                </a:cubicBezTo>
                <a:cubicBezTo>
                  <a:pt x="176" y="310"/>
                  <a:pt x="178" y="300"/>
                  <a:pt x="181" y="296"/>
                </a:cubicBezTo>
                <a:cubicBezTo>
                  <a:pt x="184" y="292"/>
                  <a:pt x="193" y="279"/>
                  <a:pt x="199" y="253"/>
                </a:cubicBezTo>
                <a:cubicBezTo>
                  <a:pt x="204" y="227"/>
                  <a:pt x="188" y="203"/>
                  <a:pt x="183" y="199"/>
                </a:cubicBezTo>
                <a:cubicBezTo>
                  <a:pt x="178" y="196"/>
                  <a:pt x="178" y="187"/>
                  <a:pt x="178" y="187"/>
                </a:cubicBezTo>
                <a:cubicBezTo>
                  <a:pt x="178" y="187"/>
                  <a:pt x="175" y="188"/>
                  <a:pt x="173" y="192"/>
                </a:cubicBezTo>
                <a:cubicBezTo>
                  <a:pt x="171" y="195"/>
                  <a:pt x="171" y="200"/>
                  <a:pt x="169" y="205"/>
                </a:cubicBezTo>
                <a:cubicBezTo>
                  <a:pt x="168" y="210"/>
                  <a:pt x="164" y="208"/>
                  <a:pt x="160" y="206"/>
                </a:cubicBezTo>
                <a:cubicBezTo>
                  <a:pt x="157" y="203"/>
                  <a:pt x="158" y="190"/>
                  <a:pt x="158" y="190"/>
                </a:cubicBezTo>
                <a:cubicBezTo>
                  <a:pt x="158" y="190"/>
                  <a:pt x="157" y="197"/>
                  <a:pt x="156" y="200"/>
                </a:cubicBezTo>
                <a:cubicBezTo>
                  <a:pt x="156" y="203"/>
                  <a:pt x="155" y="205"/>
                  <a:pt x="154" y="206"/>
                </a:cubicBezTo>
                <a:cubicBezTo>
                  <a:pt x="154" y="302"/>
                  <a:pt x="154" y="302"/>
                  <a:pt x="154" y="302"/>
                </a:cubicBezTo>
                <a:cubicBezTo>
                  <a:pt x="158" y="315"/>
                  <a:pt x="164" y="326"/>
                  <a:pt x="164" y="326"/>
                </a:cubicBezTo>
                <a:cubicBezTo>
                  <a:pt x="164" y="326"/>
                  <a:pt x="159" y="326"/>
                  <a:pt x="155" y="319"/>
                </a:cubicBezTo>
                <a:cubicBezTo>
                  <a:pt x="154" y="318"/>
                  <a:pt x="154" y="317"/>
                  <a:pt x="154" y="316"/>
                </a:cubicBezTo>
                <a:cubicBezTo>
                  <a:pt x="154" y="346"/>
                  <a:pt x="154" y="346"/>
                  <a:pt x="154" y="346"/>
                </a:cubicBezTo>
                <a:cubicBezTo>
                  <a:pt x="154" y="344"/>
                  <a:pt x="155" y="344"/>
                  <a:pt x="155" y="344"/>
                </a:cubicBezTo>
                <a:cubicBezTo>
                  <a:pt x="155" y="344"/>
                  <a:pt x="155" y="345"/>
                  <a:pt x="154" y="346"/>
                </a:cubicBezTo>
                <a:cubicBezTo>
                  <a:pt x="154" y="459"/>
                  <a:pt x="154" y="459"/>
                  <a:pt x="154" y="459"/>
                </a:cubicBezTo>
                <a:cubicBezTo>
                  <a:pt x="157" y="466"/>
                  <a:pt x="164" y="474"/>
                  <a:pt x="164" y="474"/>
                </a:cubicBezTo>
                <a:cubicBezTo>
                  <a:pt x="164" y="474"/>
                  <a:pt x="165" y="474"/>
                  <a:pt x="171" y="460"/>
                </a:cubicBezTo>
                <a:cubicBezTo>
                  <a:pt x="177" y="445"/>
                  <a:pt x="178" y="412"/>
                  <a:pt x="177" y="408"/>
                </a:cubicBezTo>
                <a:cubicBezTo>
                  <a:pt x="177" y="404"/>
                  <a:pt x="166" y="370"/>
                  <a:pt x="169" y="365"/>
                </a:cubicBezTo>
                <a:cubicBezTo>
                  <a:pt x="172" y="361"/>
                  <a:pt x="177" y="372"/>
                  <a:pt x="182" y="377"/>
                </a:cubicBezTo>
                <a:cubicBezTo>
                  <a:pt x="186" y="380"/>
                  <a:pt x="197" y="387"/>
                  <a:pt x="207" y="391"/>
                </a:cubicBezTo>
                <a:cubicBezTo>
                  <a:pt x="207" y="358"/>
                  <a:pt x="207" y="358"/>
                  <a:pt x="207" y="358"/>
                </a:cubicBezTo>
                <a:cubicBezTo>
                  <a:pt x="205" y="356"/>
                  <a:pt x="203" y="353"/>
                  <a:pt x="202" y="352"/>
                </a:cubicBezTo>
                <a:cubicBezTo>
                  <a:pt x="196" y="347"/>
                  <a:pt x="190" y="341"/>
                  <a:pt x="190" y="341"/>
                </a:cubicBezTo>
                <a:cubicBezTo>
                  <a:pt x="190" y="341"/>
                  <a:pt x="199" y="343"/>
                  <a:pt x="207" y="350"/>
                </a:cubicBezTo>
                <a:cubicBezTo>
                  <a:pt x="207" y="338"/>
                  <a:pt x="207" y="338"/>
                  <a:pt x="207" y="338"/>
                </a:cubicBezTo>
                <a:cubicBezTo>
                  <a:pt x="206" y="337"/>
                  <a:pt x="206" y="337"/>
                  <a:pt x="206" y="337"/>
                </a:cubicBezTo>
                <a:cubicBezTo>
                  <a:pt x="206" y="337"/>
                  <a:pt x="206" y="337"/>
                  <a:pt x="207" y="336"/>
                </a:cubicBezTo>
                <a:cubicBezTo>
                  <a:pt x="207" y="319"/>
                  <a:pt x="207" y="319"/>
                  <a:pt x="207" y="319"/>
                </a:cubicBezTo>
                <a:cubicBezTo>
                  <a:pt x="197" y="326"/>
                  <a:pt x="180" y="330"/>
                  <a:pt x="180" y="330"/>
                </a:cubicBezTo>
                <a:cubicBezTo>
                  <a:pt x="182" y="328"/>
                  <a:pt x="182" y="328"/>
                  <a:pt x="182" y="328"/>
                </a:cubicBezTo>
                <a:cubicBezTo>
                  <a:pt x="182" y="328"/>
                  <a:pt x="199" y="318"/>
                  <a:pt x="207" y="312"/>
                </a:cubicBezTo>
                <a:lnTo>
                  <a:pt x="207" y="283"/>
                </a:lnTo>
                <a:close/>
                <a:moveTo>
                  <a:pt x="154" y="206"/>
                </a:moveTo>
                <a:cubicBezTo>
                  <a:pt x="152" y="207"/>
                  <a:pt x="151" y="208"/>
                  <a:pt x="149" y="206"/>
                </a:cubicBezTo>
                <a:cubicBezTo>
                  <a:pt x="144" y="204"/>
                  <a:pt x="147" y="189"/>
                  <a:pt x="147" y="189"/>
                </a:cubicBezTo>
                <a:cubicBezTo>
                  <a:pt x="147" y="189"/>
                  <a:pt x="144" y="192"/>
                  <a:pt x="141" y="197"/>
                </a:cubicBezTo>
                <a:cubicBezTo>
                  <a:pt x="141" y="314"/>
                  <a:pt x="141" y="314"/>
                  <a:pt x="141" y="314"/>
                </a:cubicBezTo>
                <a:cubicBezTo>
                  <a:pt x="141" y="314"/>
                  <a:pt x="141" y="314"/>
                  <a:pt x="142" y="315"/>
                </a:cubicBezTo>
                <a:cubicBezTo>
                  <a:pt x="147" y="319"/>
                  <a:pt x="145" y="333"/>
                  <a:pt x="145" y="333"/>
                </a:cubicBezTo>
                <a:cubicBezTo>
                  <a:pt x="145" y="333"/>
                  <a:pt x="143" y="332"/>
                  <a:pt x="141" y="331"/>
                </a:cubicBezTo>
                <a:cubicBezTo>
                  <a:pt x="141" y="359"/>
                  <a:pt x="141" y="359"/>
                  <a:pt x="141" y="359"/>
                </a:cubicBezTo>
                <a:cubicBezTo>
                  <a:pt x="146" y="353"/>
                  <a:pt x="151" y="348"/>
                  <a:pt x="154" y="346"/>
                </a:cubicBezTo>
                <a:cubicBezTo>
                  <a:pt x="154" y="316"/>
                  <a:pt x="154" y="316"/>
                  <a:pt x="154" y="316"/>
                </a:cubicBezTo>
                <a:cubicBezTo>
                  <a:pt x="151" y="308"/>
                  <a:pt x="148" y="293"/>
                  <a:pt x="144" y="282"/>
                </a:cubicBezTo>
                <a:cubicBezTo>
                  <a:pt x="141" y="270"/>
                  <a:pt x="152" y="250"/>
                  <a:pt x="152" y="250"/>
                </a:cubicBezTo>
                <a:cubicBezTo>
                  <a:pt x="152" y="250"/>
                  <a:pt x="149" y="253"/>
                  <a:pt x="148" y="273"/>
                </a:cubicBezTo>
                <a:cubicBezTo>
                  <a:pt x="147" y="281"/>
                  <a:pt x="150" y="292"/>
                  <a:pt x="154" y="302"/>
                </a:cubicBezTo>
                <a:cubicBezTo>
                  <a:pt x="154" y="206"/>
                  <a:pt x="154" y="206"/>
                  <a:pt x="154" y="206"/>
                </a:cubicBezTo>
                <a:close/>
                <a:moveTo>
                  <a:pt x="141" y="452"/>
                </a:moveTo>
                <a:cubicBezTo>
                  <a:pt x="141" y="370"/>
                  <a:pt x="141" y="370"/>
                  <a:pt x="141" y="370"/>
                </a:cubicBezTo>
                <a:cubicBezTo>
                  <a:pt x="147" y="357"/>
                  <a:pt x="151" y="350"/>
                  <a:pt x="154" y="346"/>
                </a:cubicBezTo>
                <a:cubicBezTo>
                  <a:pt x="154" y="459"/>
                  <a:pt x="154" y="459"/>
                  <a:pt x="154" y="459"/>
                </a:cubicBezTo>
                <a:cubicBezTo>
                  <a:pt x="153" y="458"/>
                  <a:pt x="152" y="456"/>
                  <a:pt x="152" y="456"/>
                </a:cubicBezTo>
                <a:cubicBezTo>
                  <a:pt x="150" y="450"/>
                  <a:pt x="152" y="439"/>
                  <a:pt x="146" y="442"/>
                </a:cubicBezTo>
                <a:cubicBezTo>
                  <a:pt x="144" y="443"/>
                  <a:pt x="142" y="448"/>
                  <a:pt x="141" y="452"/>
                </a:cubicBezTo>
                <a:close/>
                <a:moveTo>
                  <a:pt x="141" y="197"/>
                </a:moveTo>
                <a:cubicBezTo>
                  <a:pt x="136" y="203"/>
                  <a:pt x="130" y="212"/>
                  <a:pt x="125" y="219"/>
                </a:cubicBezTo>
                <a:cubicBezTo>
                  <a:pt x="116" y="231"/>
                  <a:pt x="116" y="248"/>
                  <a:pt x="116" y="266"/>
                </a:cubicBezTo>
                <a:cubicBezTo>
                  <a:pt x="116" y="284"/>
                  <a:pt x="135" y="309"/>
                  <a:pt x="141" y="314"/>
                </a:cubicBezTo>
                <a:cubicBezTo>
                  <a:pt x="141" y="197"/>
                  <a:pt x="141" y="197"/>
                  <a:pt x="141" y="197"/>
                </a:cubicBezTo>
                <a:close/>
                <a:moveTo>
                  <a:pt x="141" y="331"/>
                </a:moveTo>
                <a:cubicBezTo>
                  <a:pt x="141" y="359"/>
                  <a:pt x="141" y="359"/>
                  <a:pt x="141" y="359"/>
                </a:cubicBezTo>
                <a:cubicBezTo>
                  <a:pt x="136" y="365"/>
                  <a:pt x="132" y="373"/>
                  <a:pt x="130" y="380"/>
                </a:cubicBezTo>
                <a:cubicBezTo>
                  <a:pt x="126" y="397"/>
                  <a:pt x="127" y="417"/>
                  <a:pt x="127" y="417"/>
                </a:cubicBezTo>
                <a:cubicBezTo>
                  <a:pt x="127" y="417"/>
                  <a:pt x="131" y="393"/>
                  <a:pt x="140" y="373"/>
                </a:cubicBezTo>
                <a:cubicBezTo>
                  <a:pt x="140" y="372"/>
                  <a:pt x="141" y="371"/>
                  <a:pt x="141" y="370"/>
                </a:cubicBezTo>
                <a:cubicBezTo>
                  <a:pt x="141" y="452"/>
                  <a:pt x="141" y="452"/>
                  <a:pt x="141" y="452"/>
                </a:cubicBezTo>
                <a:cubicBezTo>
                  <a:pt x="139" y="461"/>
                  <a:pt x="138" y="472"/>
                  <a:pt x="138" y="472"/>
                </a:cubicBezTo>
                <a:cubicBezTo>
                  <a:pt x="138" y="472"/>
                  <a:pt x="104" y="468"/>
                  <a:pt x="99" y="440"/>
                </a:cubicBezTo>
                <a:cubicBezTo>
                  <a:pt x="94" y="411"/>
                  <a:pt x="96" y="395"/>
                  <a:pt x="107" y="381"/>
                </a:cubicBezTo>
                <a:cubicBezTo>
                  <a:pt x="117" y="367"/>
                  <a:pt x="140" y="347"/>
                  <a:pt x="140" y="347"/>
                </a:cubicBezTo>
                <a:cubicBezTo>
                  <a:pt x="140" y="347"/>
                  <a:pt x="135" y="334"/>
                  <a:pt x="127" y="343"/>
                </a:cubicBezTo>
                <a:cubicBezTo>
                  <a:pt x="118" y="351"/>
                  <a:pt x="104" y="378"/>
                  <a:pt x="91" y="385"/>
                </a:cubicBezTo>
                <a:cubicBezTo>
                  <a:pt x="89" y="386"/>
                  <a:pt x="86" y="387"/>
                  <a:pt x="84" y="387"/>
                </a:cubicBezTo>
                <a:cubicBezTo>
                  <a:pt x="84" y="345"/>
                  <a:pt x="84" y="345"/>
                  <a:pt x="84" y="345"/>
                </a:cubicBezTo>
                <a:cubicBezTo>
                  <a:pt x="97" y="344"/>
                  <a:pt x="114" y="341"/>
                  <a:pt x="114" y="341"/>
                </a:cubicBezTo>
                <a:cubicBezTo>
                  <a:pt x="123" y="336"/>
                  <a:pt x="123" y="336"/>
                  <a:pt x="123" y="336"/>
                </a:cubicBezTo>
                <a:cubicBezTo>
                  <a:pt x="123" y="336"/>
                  <a:pt x="104" y="340"/>
                  <a:pt x="84" y="340"/>
                </a:cubicBezTo>
                <a:cubicBezTo>
                  <a:pt x="84" y="288"/>
                  <a:pt x="84" y="288"/>
                  <a:pt x="84" y="288"/>
                </a:cubicBezTo>
                <a:cubicBezTo>
                  <a:pt x="85" y="288"/>
                  <a:pt x="86" y="288"/>
                  <a:pt x="86" y="288"/>
                </a:cubicBezTo>
                <a:cubicBezTo>
                  <a:pt x="100" y="291"/>
                  <a:pt x="113" y="294"/>
                  <a:pt x="119" y="305"/>
                </a:cubicBezTo>
                <a:cubicBezTo>
                  <a:pt x="126" y="315"/>
                  <a:pt x="128" y="326"/>
                  <a:pt x="131" y="328"/>
                </a:cubicBezTo>
                <a:cubicBezTo>
                  <a:pt x="133" y="329"/>
                  <a:pt x="138" y="331"/>
                  <a:pt x="141" y="331"/>
                </a:cubicBezTo>
                <a:close/>
                <a:moveTo>
                  <a:pt x="84" y="288"/>
                </a:moveTo>
                <a:cubicBezTo>
                  <a:pt x="71" y="286"/>
                  <a:pt x="53" y="291"/>
                  <a:pt x="52" y="291"/>
                </a:cubicBezTo>
                <a:cubicBezTo>
                  <a:pt x="50" y="291"/>
                  <a:pt x="42" y="283"/>
                  <a:pt x="42" y="283"/>
                </a:cubicBezTo>
                <a:cubicBezTo>
                  <a:pt x="42" y="283"/>
                  <a:pt x="43" y="286"/>
                  <a:pt x="46" y="290"/>
                </a:cubicBezTo>
                <a:cubicBezTo>
                  <a:pt x="48" y="294"/>
                  <a:pt x="54" y="300"/>
                  <a:pt x="59" y="302"/>
                </a:cubicBezTo>
                <a:cubicBezTo>
                  <a:pt x="63" y="304"/>
                  <a:pt x="81" y="314"/>
                  <a:pt x="81" y="314"/>
                </a:cubicBezTo>
                <a:cubicBezTo>
                  <a:pt x="81" y="314"/>
                  <a:pt x="74" y="313"/>
                  <a:pt x="73" y="313"/>
                </a:cubicBezTo>
                <a:cubicBezTo>
                  <a:pt x="73" y="313"/>
                  <a:pt x="56" y="314"/>
                  <a:pt x="48" y="316"/>
                </a:cubicBezTo>
                <a:cubicBezTo>
                  <a:pt x="40" y="318"/>
                  <a:pt x="35" y="324"/>
                  <a:pt x="33" y="329"/>
                </a:cubicBezTo>
                <a:cubicBezTo>
                  <a:pt x="31" y="334"/>
                  <a:pt x="25" y="335"/>
                  <a:pt x="20" y="335"/>
                </a:cubicBezTo>
                <a:cubicBezTo>
                  <a:pt x="10" y="336"/>
                  <a:pt x="4" y="327"/>
                  <a:pt x="8" y="318"/>
                </a:cubicBezTo>
                <a:cubicBezTo>
                  <a:pt x="9" y="314"/>
                  <a:pt x="11" y="311"/>
                  <a:pt x="11" y="311"/>
                </a:cubicBezTo>
                <a:cubicBezTo>
                  <a:pt x="11" y="311"/>
                  <a:pt x="15" y="313"/>
                  <a:pt x="18" y="312"/>
                </a:cubicBezTo>
                <a:cubicBezTo>
                  <a:pt x="21" y="312"/>
                  <a:pt x="22" y="311"/>
                  <a:pt x="21" y="305"/>
                </a:cubicBezTo>
                <a:cubicBezTo>
                  <a:pt x="19" y="299"/>
                  <a:pt x="12" y="302"/>
                  <a:pt x="10" y="304"/>
                </a:cubicBezTo>
                <a:cubicBezTo>
                  <a:pt x="8" y="307"/>
                  <a:pt x="9" y="310"/>
                  <a:pt x="9" y="310"/>
                </a:cubicBezTo>
                <a:cubicBezTo>
                  <a:pt x="0" y="319"/>
                  <a:pt x="3" y="336"/>
                  <a:pt x="19" y="338"/>
                </a:cubicBezTo>
                <a:cubicBezTo>
                  <a:pt x="19" y="338"/>
                  <a:pt x="19" y="340"/>
                  <a:pt x="25" y="347"/>
                </a:cubicBezTo>
                <a:cubicBezTo>
                  <a:pt x="42" y="369"/>
                  <a:pt x="61" y="356"/>
                  <a:pt x="76" y="365"/>
                </a:cubicBezTo>
                <a:cubicBezTo>
                  <a:pt x="78" y="365"/>
                  <a:pt x="78" y="366"/>
                  <a:pt x="78" y="367"/>
                </a:cubicBezTo>
                <a:cubicBezTo>
                  <a:pt x="75" y="373"/>
                  <a:pt x="64" y="371"/>
                  <a:pt x="55" y="374"/>
                </a:cubicBezTo>
                <a:cubicBezTo>
                  <a:pt x="47" y="376"/>
                  <a:pt x="48" y="388"/>
                  <a:pt x="48" y="388"/>
                </a:cubicBezTo>
                <a:cubicBezTo>
                  <a:pt x="48" y="388"/>
                  <a:pt x="53" y="382"/>
                  <a:pt x="60" y="384"/>
                </a:cubicBezTo>
                <a:cubicBezTo>
                  <a:pt x="65" y="385"/>
                  <a:pt x="74" y="390"/>
                  <a:pt x="84" y="387"/>
                </a:cubicBezTo>
                <a:cubicBezTo>
                  <a:pt x="84" y="345"/>
                  <a:pt x="84" y="345"/>
                  <a:pt x="84" y="345"/>
                </a:cubicBezTo>
                <a:cubicBezTo>
                  <a:pt x="82" y="345"/>
                  <a:pt x="81" y="345"/>
                  <a:pt x="79" y="346"/>
                </a:cubicBezTo>
                <a:cubicBezTo>
                  <a:pt x="66" y="346"/>
                  <a:pt x="46" y="340"/>
                  <a:pt x="46" y="340"/>
                </a:cubicBezTo>
                <a:cubicBezTo>
                  <a:pt x="46" y="340"/>
                  <a:pt x="59" y="340"/>
                  <a:pt x="80" y="340"/>
                </a:cubicBezTo>
                <a:cubicBezTo>
                  <a:pt x="82" y="340"/>
                  <a:pt x="83" y="340"/>
                  <a:pt x="84" y="340"/>
                </a:cubicBezTo>
                <a:lnTo>
                  <a:pt x="84" y="288"/>
                </a:lnTo>
                <a:close/>
              </a:path>
            </a:pathLst>
          </a:custGeom>
          <a:gradFill rotWithShape="1">
            <a:gsLst>
              <a:gs pos="0">
                <a:srgbClr val="FF99CC"/>
              </a:gs>
              <a:gs pos="50000">
                <a:schemeClr val="bg1"/>
              </a:gs>
              <a:gs pos="100000">
                <a:srgbClr val="FF99CC"/>
              </a:gs>
            </a:gsLst>
            <a:lin ang="2700000" scaled="1"/>
          </a:gradFill>
          <a:ln w="9525">
            <a:noFill/>
            <a:rou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82" name="矩形 1黄色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99CC">
              <a:alpha val="17999"/>
            </a:srgbClr>
          </a:solidFill>
          <a:ln w="25400" algn="ctr">
            <a:noFill/>
            <a:miter lim="800000"/>
          </a:ln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7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8" name="Freeform 1281"/>
          <p:cNvSpPr>
            <a:spLocks noEditPoints="1"/>
          </p:cNvSpPr>
          <p:nvPr/>
        </p:nvSpPr>
        <p:spPr>
          <a:xfrm>
            <a:off x="0" y="20638"/>
            <a:ext cx="925513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2" y="438783"/>
              </a:cxn>
              <a:cxn ang="0">
                <a:pos x="588282" y="457535"/>
              </a:cxn>
              <a:cxn ang="0">
                <a:pos x="865561" y="603796"/>
              </a:cxn>
              <a:cxn ang="0">
                <a:pos x="884296" y="570043"/>
              </a:cxn>
              <a:cxn ang="0">
                <a:pos x="906778" y="525040"/>
              </a:cxn>
              <a:cxn ang="0">
                <a:pos x="689451" y="270021"/>
              </a:cxn>
              <a:cxn ang="0">
                <a:pos x="678210" y="150011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2"/>
              </a:cxn>
              <a:cxn ang="0">
                <a:pos x="513341" y="266270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6"/>
              </a:cxn>
              <a:cxn ang="0">
                <a:pos x="457136" y="375028"/>
              </a:cxn>
              <a:cxn ang="0">
                <a:pos x="588282" y="566293"/>
              </a:cxn>
              <a:cxn ang="0">
                <a:pos x="494606" y="356277"/>
              </a:cxn>
              <a:cxn ang="0">
                <a:pos x="588282" y="318774"/>
              </a:cxn>
              <a:cxn ang="0">
                <a:pos x="475871" y="491287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90" y="423782"/>
              </a:cxn>
              <a:cxn ang="0">
                <a:pos x="318496" y="678802"/>
              </a:cxn>
              <a:cxn ang="0">
                <a:pos x="382196" y="675051"/>
              </a:cxn>
              <a:cxn ang="0">
                <a:pos x="400931" y="712554"/>
              </a:cxn>
              <a:cxn ang="0">
                <a:pos x="427160" y="412531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4705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9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607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10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3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4" name="Freeform 1281"/>
          <p:cNvSpPr>
            <a:spLocks noEditPoints="1"/>
          </p:cNvSpPr>
          <p:nvPr/>
        </p:nvSpPr>
        <p:spPr>
          <a:xfrm>
            <a:off x="0" y="20638"/>
            <a:ext cx="925513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2" y="438783"/>
              </a:cxn>
              <a:cxn ang="0">
                <a:pos x="588282" y="457535"/>
              </a:cxn>
              <a:cxn ang="0">
                <a:pos x="865561" y="603796"/>
              </a:cxn>
              <a:cxn ang="0">
                <a:pos x="884296" y="570043"/>
              </a:cxn>
              <a:cxn ang="0">
                <a:pos x="906778" y="525040"/>
              </a:cxn>
              <a:cxn ang="0">
                <a:pos x="689451" y="270021"/>
              </a:cxn>
              <a:cxn ang="0">
                <a:pos x="678210" y="150011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2"/>
              </a:cxn>
              <a:cxn ang="0">
                <a:pos x="513341" y="266270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6"/>
              </a:cxn>
              <a:cxn ang="0">
                <a:pos x="457136" y="375028"/>
              </a:cxn>
              <a:cxn ang="0">
                <a:pos x="588282" y="566293"/>
              </a:cxn>
              <a:cxn ang="0">
                <a:pos x="494606" y="356277"/>
              </a:cxn>
              <a:cxn ang="0">
                <a:pos x="588282" y="318774"/>
              </a:cxn>
              <a:cxn ang="0">
                <a:pos x="475871" y="491287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90" y="423782"/>
              </a:cxn>
              <a:cxn ang="0">
                <a:pos x="318496" y="678802"/>
              </a:cxn>
              <a:cxn ang="0">
                <a:pos x="382196" y="675051"/>
              </a:cxn>
              <a:cxn ang="0">
                <a:pos x="400931" y="712554"/>
              </a:cxn>
              <a:cxn ang="0">
                <a:pos x="427160" y="412531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4705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5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6" name="Freeform 1281"/>
          <p:cNvSpPr>
            <a:spLocks noEditPoints="1"/>
          </p:cNvSpPr>
          <p:nvPr/>
        </p:nvSpPr>
        <p:spPr>
          <a:xfrm>
            <a:off x="12700" y="0"/>
            <a:ext cx="925513" cy="817563"/>
          </a:xfrm>
          <a:custGeom>
            <a:avLst/>
            <a:gdLst/>
            <a:ahLst/>
            <a:cxnLst>
              <a:cxn ang="0">
                <a:pos x="768138" y="345027"/>
              </a:cxn>
              <a:cxn ang="0">
                <a:pos x="588282" y="438784"/>
              </a:cxn>
              <a:cxn ang="0">
                <a:pos x="588282" y="457535"/>
              </a:cxn>
              <a:cxn ang="0">
                <a:pos x="865561" y="603797"/>
              </a:cxn>
              <a:cxn ang="0">
                <a:pos x="884296" y="570044"/>
              </a:cxn>
              <a:cxn ang="0">
                <a:pos x="906778" y="525041"/>
              </a:cxn>
              <a:cxn ang="0">
                <a:pos x="689451" y="270021"/>
              </a:cxn>
              <a:cxn ang="0">
                <a:pos x="678210" y="150012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3"/>
              </a:cxn>
              <a:cxn ang="0">
                <a:pos x="513341" y="266271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7"/>
              </a:cxn>
              <a:cxn ang="0">
                <a:pos x="457136" y="375029"/>
              </a:cxn>
              <a:cxn ang="0">
                <a:pos x="588282" y="566294"/>
              </a:cxn>
              <a:cxn ang="0">
                <a:pos x="494606" y="356277"/>
              </a:cxn>
              <a:cxn ang="0">
                <a:pos x="588282" y="318775"/>
              </a:cxn>
              <a:cxn ang="0">
                <a:pos x="475871" y="491288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9"/>
              </a:cxn>
              <a:cxn ang="0">
                <a:pos x="314749" y="408782"/>
              </a:cxn>
              <a:cxn ang="0">
                <a:pos x="389690" y="423783"/>
              </a:cxn>
              <a:cxn ang="0">
                <a:pos x="318496" y="678802"/>
              </a:cxn>
              <a:cxn ang="0">
                <a:pos x="382196" y="675052"/>
              </a:cxn>
              <a:cxn ang="0">
                <a:pos x="400931" y="712555"/>
              </a:cxn>
              <a:cxn ang="0">
                <a:pos x="427160" y="412532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8"/>
              </a:cxn>
              <a:cxn ang="0">
                <a:pos x="314749" y="375029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1"/>
              </a:cxn>
              <a:cxn ang="0">
                <a:pos x="217327" y="506289"/>
              </a:cxn>
              <a:cxn ang="0">
                <a:pos x="206086" y="731306"/>
              </a:cxn>
              <a:cxn ang="0">
                <a:pos x="292267" y="813813"/>
              </a:cxn>
              <a:cxn ang="0">
                <a:pos x="273532" y="798812"/>
              </a:cxn>
              <a:cxn ang="0">
                <a:pos x="254797" y="705054"/>
              </a:cxn>
              <a:cxn ang="0">
                <a:pos x="303508" y="543792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2301" name="WordArt 6"/>
          <p:cNvSpPr>
            <a:spLocks noTextEdit="1"/>
          </p:cNvSpPr>
          <p:nvPr/>
        </p:nvSpPr>
        <p:spPr>
          <a:xfrm flipV="1">
            <a:off x="3733800" y="3282950"/>
            <a:ext cx="1692275" cy="227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3600">
                <a:gradFill rotWithShape="1">
                  <a:gsLst>
                    <a:gs pos="0">
                      <a:srgbClr val="BBE0E3">
                        <a:alpha val="0"/>
                      </a:srgbClr>
                    </a:gs>
                    <a:gs pos="100000">
                      <a:srgbClr val="E8F5F6">
                        <a:alpha val="32001"/>
                      </a:srgbClr>
                    </a:gs>
                  </a:gsLst>
                  <a:lin ang="5400000" scaled="1"/>
                  <a:tileRect/>
                </a:gradFill>
                <a:latin typeface="华文中宋" panose="02010600040101010101" charset="-122"/>
                <a:ea typeface="华文中宋" panose="02010600040101010101" charset="-122"/>
              </a:rPr>
              <a:t>易水寒江雪敬奉</a:t>
            </a:r>
            <a:endParaRPr lang="zh-CN" altLang="en-US" sz="3600">
              <a:gradFill rotWithShape="1">
                <a:gsLst>
                  <a:gs pos="0">
                    <a:srgbClr val="BBE0E3">
                      <a:alpha val="0"/>
                    </a:srgbClr>
                  </a:gs>
                  <a:gs pos="100000">
                    <a:srgbClr val="E8F5F6">
                      <a:alpha val="32001"/>
                    </a:srgbClr>
                  </a:gs>
                </a:gsLst>
                <a:lin ang="5400000" scaled="1"/>
                <a:tileRect/>
              </a:gradFill>
              <a:latin typeface="华文中宋" panose="02010600040101010101" charset="-122"/>
              <a:ea typeface="华文中宋" panose="02010600040101010101" charset="-122"/>
            </a:endParaRPr>
          </a:p>
        </p:txBody>
      </p:sp>
      <p:sp>
        <p:nvSpPr>
          <p:cNvPr id="55312" name="副标题 55311"/>
          <p:cNvSpPr>
            <a:spLocks noGrp="1"/>
          </p:cNvSpPr>
          <p:nvPr>
            <p:ph type="subTitle" idx="4294967295"/>
          </p:nvPr>
        </p:nvSpPr>
        <p:spPr>
          <a:xfrm>
            <a:off x="0" y="457200"/>
            <a:ext cx="9372600" cy="4114800"/>
          </a:xfrm>
          <a:ln/>
        </p:spPr>
        <p:txBody>
          <a:bodyPr anchor="t" anchorCtr="0"/>
          <a:lstStyle>
            <a:lvl1pPr marL="0" lvl="0" indent="0" algn="ctr">
              <a:buClrTx/>
              <a:buSzTx/>
              <a:buFontTx/>
              <a:defRPr/>
            </a:lvl1pPr>
            <a:lvl2pPr marL="457200" lvl="1" indent="0" algn="ctr">
              <a:buClrTx/>
              <a:buSzTx/>
              <a:buFontTx/>
              <a:defRPr/>
            </a:lvl2pPr>
            <a:lvl3pPr marL="914400" lvl="2" indent="0" algn="ctr">
              <a:buClrTx/>
              <a:buSzTx/>
              <a:buFontTx/>
              <a:defRPr/>
            </a:lvl3pPr>
            <a:lvl4pPr marL="1371600" lvl="3" indent="0" algn="ctr">
              <a:buClrTx/>
              <a:buSzTx/>
              <a:buFontTx/>
              <a:defRPr/>
            </a:lvl4pPr>
            <a:lvl5pPr marL="1828800" lvl="4" indent="0" algn="ctr">
              <a:buClrTx/>
              <a:buSzTx/>
              <a:buFontTx/>
              <a:defRPr/>
            </a:lvl5pPr>
          </a:lstStyle>
          <a:p>
            <a:pPr marL="0" lvl="0" indent="0" algn="ctr">
              <a:lnSpc>
                <a:spcPct val="90000"/>
              </a:lnSpc>
              <a:buClrTx/>
              <a:buSzTx/>
              <a:buFontTx/>
              <a:buNone/>
            </a:pPr>
            <a:r>
              <a:rPr lang="en-US" altLang="zh-CN" sz="4400" b="1" dirty="0"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sz="4400" b="1" dirty="0">
                <a:latin typeface="楷体_GB2312" pitchFamily="49" charset="-122"/>
                <a:ea typeface="楷体_GB2312" pitchFamily="49" charset="-122"/>
              </a:rPr>
              <a:t>、知情权</a:t>
            </a:r>
            <a:endParaRPr lang="zh-CN" altLang="en-US" sz="4400" b="1" dirty="0">
              <a:latin typeface="楷体_GB2312" pitchFamily="49" charset="-122"/>
              <a:ea typeface="楷体_GB2312" pitchFamily="49" charset="-122"/>
            </a:endParaRPr>
          </a:p>
          <a:p>
            <a:pPr marL="0" lvl="0" indent="0" algn="ctr">
              <a:lnSpc>
                <a:spcPct val="90000"/>
              </a:lnSpc>
              <a:buClrTx/>
              <a:buSzTx/>
              <a:buFontTx/>
              <a:buNone/>
            </a:pPr>
            <a:r>
              <a:rPr lang="en-US" altLang="zh-CN" sz="4400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sz="4400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</a:rPr>
              <a:t>、建议权</a:t>
            </a:r>
            <a:endParaRPr lang="zh-CN" altLang="en-US" sz="4400" b="1" dirty="0">
              <a:solidFill>
                <a:srgbClr val="D62406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0" lvl="0" indent="0" algn="ctr">
              <a:lnSpc>
                <a:spcPct val="90000"/>
              </a:lnSpc>
              <a:buClrTx/>
              <a:buSzTx/>
              <a:buFontTx/>
              <a:buNone/>
            </a:pPr>
            <a:r>
              <a:rPr lang="en-US" altLang="zh-CN" sz="4400" b="1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4400" b="1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</a:rPr>
              <a:t>、拒绝权</a:t>
            </a:r>
            <a:endParaRPr lang="zh-CN" altLang="en-US" sz="4400" b="1" dirty="0">
              <a:solidFill>
                <a:srgbClr val="0033CC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0" lvl="0" indent="0" algn="ctr">
              <a:lnSpc>
                <a:spcPct val="90000"/>
              </a:lnSpc>
              <a:buClrTx/>
              <a:buSzTx/>
              <a:buFontTx/>
              <a:buNone/>
            </a:pPr>
            <a:r>
              <a:rPr lang="en-US" altLang="zh-CN" sz="4400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</a:rPr>
              <a:t>4</a:t>
            </a:r>
            <a:r>
              <a:rPr lang="zh-CN" altLang="en-US" sz="4400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</a:rPr>
              <a:t>、监督权</a:t>
            </a:r>
            <a:endParaRPr lang="zh-CN" altLang="en-US" sz="4400" b="1" dirty="0">
              <a:solidFill>
                <a:srgbClr val="D62406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0" lvl="0" indent="0" algn="ctr">
              <a:lnSpc>
                <a:spcPct val="90000"/>
              </a:lnSpc>
              <a:buClrTx/>
              <a:buSzTx/>
              <a:buFontTx/>
              <a:buNone/>
            </a:pPr>
            <a:r>
              <a:rPr lang="en-US" altLang="zh-CN" sz="4400" b="1" dirty="0">
                <a:latin typeface="楷体_GB2312" pitchFamily="49" charset="-122"/>
                <a:ea typeface="楷体_GB2312" pitchFamily="49" charset="-122"/>
              </a:rPr>
              <a:t>5</a:t>
            </a:r>
            <a:r>
              <a:rPr lang="zh-CN" altLang="en-US" sz="4400" b="1" dirty="0">
                <a:latin typeface="楷体_GB2312" pitchFamily="49" charset="-122"/>
                <a:ea typeface="楷体_GB2312" pitchFamily="49" charset="-122"/>
              </a:rPr>
              <a:t>、工伤保险权</a:t>
            </a:r>
            <a:endParaRPr lang="zh-CN" altLang="en-US" sz="4400" b="1" dirty="0">
              <a:latin typeface="楷体_GB2312" pitchFamily="49" charset="-122"/>
              <a:ea typeface="楷体_GB2312" pitchFamily="49" charset="-122"/>
            </a:endParaRPr>
          </a:p>
          <a:p>
            <a:pPr marL="0" lvl="0" indent="0" algn="ctr">
              <a:lnSpc>
                <a:spcPct val="90000"/>
              </a:lnSpc>
              <a:buClrTx/>
              <a:buSzTx/>
              <a:buFontTx/>
              <a:buNone/>
            </a:pPr>
            <a:r>
              <a:rPr lang="en-US" altLang="zh-CN" sz="4400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</a:rPr>
              <a:t>6</a:t>
            </a:r>
            <a:r>
              <a:rPr lang="zh-CN" altLang="en-US" sz="4400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</a:rPr>
              <a:t>、获得民事赔偿权</a:t>
            </a:r>
            <a:endParaRPr lang="zh-CN" altLang="en-US" sz="4400" b="1" dirty="0">
              <a:solidFill>
                <a:srgbClr val="D62406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0" lvl="0" indent="0" algn="ctr">
              <a:lnSpc>
                <a:spcPct val="90000"/>
              </a:lnSpc>
              <a:buClrTx/>
              <a:buSzTx/>
              <a:buFontTx/>
              <a:buNone/>
            </a:pPr>
            <a:r>
              <a:rPr lang="en-US" altLang="zh-CN" sz="4400" b="1" dirty="0">
                <a:latin typeface="楷体_GB2312" pitchFamily="49" charset="-122"/>
                <a:ea typeface="楷体_GB2312" pitchFamily="49" charset="-122"/>
              </a:rPr>
              <a:t>7</a:t>
            </a:r>
            <a:r>
              <a:rPr lang="zh-CN" altLang="en-US" sz="4400" b="1" dirty="0">
                <a:latin typeface="楷体_GB2312" pitchFamily="49" charset="-122"/>
                <a:ea typeface="楷体_GB2312" pitchFamily="49" charset="-122"/>
              </a:rPr>
              <a:t>、紧急情况下的停止作业和撤离权</a:t>
            </a:r>
            <a:endParaRPr lang="zh-CN" altLang="en-US" sz="4400" b="1" dirty="0">
              <a:latin typeface="楷体_GB2312" pitchFamily="49" charset="-122"/>
              <a:ea typeface="楷体_GB2312" pitchFamily="49" charset="-122"/>
            </a:endParaRPr>
          </a:p>
          <a:p>
            <a:pPr marL="0" lvl="0" indent="0" algn="ctr">
              <a:lnSpc>
                <a:spcPct val="90000"/>
              </a:lnSpc>
              <a:buClrTx/>
              <a:buSzTx/>
              <a:buFontTx/>
              <a:buNone/>
            </a:pPr>
            <a:endParaRPr lang="zh-CN" altLang="en-US" sz="4400" b="1" dirty="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5312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312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7" decel="100000" fill="hold"/>
                                        <p:tgtEl>
                                          <p:spTgt spid="55312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97" accel="100000" fill="hold">
                                          <p:stCondLst>
                                            <p:cond delay="897"/>
                                          </p:stCondLst>
                                        </p:cTn>
                                        <p:tgtEl>
                                          <p:spTgt spid="55312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>
                                            <p:txEl>
                                              <p:charRg st="6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5312">
                                            <p:txEl>
                                              <p:charRg st="6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5312">
                                            <p:txEl>
                                              <p:charRg st="6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7" decel="100000" fill="hold"/>
                                        <p:tgtEl>
                                          <p:spTgt spid="55312">
                                            <p:txEl>
                                              <p:charRg st="6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7" accel="100000" fill="hold">
                                          <p:stCondLst>
                                            <p:cond delay="897"/>
                                          </p:stCondLst>
                                        </p:cTn>
                                        <p:tgtEl>
                                          <p:spTgt spid="55312">
                                            <p:txEl>
                                              <p:charRg st="6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>
                                            <p:txEl>
                                              <p:charRg st="12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5312">
                                            <p:txEl>
                                              <p:charRg st="12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5312">
                                            <p:txEl>
                                              <p:charRg st="12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7" decel="100000" fill="hold"/>
                                        <p:tgtEl>
                                          <p:spTgt spid="55312">
                                            <p:txEl>
                                              <p:charRg st="12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7" accel="100000" fill="hold">
                                          <p:stCondLst>
                                            <p:cond delay="897"/>
                                          </p:stCondLst>
                                        </p:cTn>
                                        <p:tgtEl>
                                          <p:spTgt spid="55312">
                                            <p:txEl>
                                              <p:charRg st="12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>
                                            <p:txEl>
                                              <p:charRg st="18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5312">
                                            <p:txEl>
                                              <p:charRg st="18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5312">
                                            <p:txEl>
                                              <p:charRg st="18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7" decel="100000" fill="hold"/>
                                        <p:tgtEl>
                                          <p:spTgt spid="55312">
                                            <p:txEl>
                                              <p:charRg st="18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7" accel="100000" fill="hold">
                                          <p:stCondLst>
                                            <p:cond delay="897"/>
                                          </p:stCondLst>
                                        </p:cTn>
                                        <p:tgtEl>
                                          <p:spTgt spid="55312">
                                            <p:txEl>
                                              <p:charRg st="18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>
                                            <p:txEl>
                                              <p:charRg st="24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5312">
                                            <p:txEl>
                                              <p:charRg st="24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5312">
                                            <p:txEl>
                                              <p:charRg st="24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7" decel="100000" fill="hold"/>
                                        <p:tgtEl>
                                          <p:spTgt spid="55312">
                                            <p:txEl>
                                              <p:charRg st="24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7" accel="100000" fill="hold">
                                          <p:stCondLst>
                                            <p:cond delay="897"/>
                                          </p:stCondLst>
                                        </p:cTn>
                                        <p:tgtEl>
                                          <p:spTgt spid="55312">
                                            <p:txEl>
                                              <p:charRg st="24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>
                                            <p:txEl>
                                              <p:charRg st="32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5312">
                                            <p:txEl>
                                              <p:charRg st="32" end="4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5312">
                                            <p:txEl>
                                              <p:charRg st="32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7" decel="100000" fill="hold"/>
                                        <p:tgtEl>
                                          <p:spTgt spid="55312">
                                            <p:txEl>
                                              <p:charRg st="32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97" accel="100000" fill="hold">
                                          <p:stCondLst>
                                            <p:cond delay="897"/>
                                          </p:stCondLst>
                                        </p:cTn>
                                        <p:tgtEl>
                                          <p:spTgt spid="55312">
                                            <p:txEl>
                                              <p:charRg st="32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>
                                            <p:txEl>
                                              <p:charRg st="42" end="5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5312">
                                            <p:txEl>
                                              <p:charRg st="42" end="5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5312">
                                            <p:txEl>
                                              <p:charRg st="42" end="5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7" decel="100000" fill="hold"/>
                                        <p:tgtEl>
                                          <p:spTgt spid="55312">
                                            <p:txEl>
                                              <p:charRg st="42" end="5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97" accel="100000" fill="hold">
                                          <p:stCondLst>
                                            <p:cond delay="897"/>
                                          </p:stCondLst>
                                        </p:cTn>
                                        <p:tgtEl>
                                          <p:spTgt spid="55312">
                                            <p:txEl>
                                              <p:charRg st="42" end="5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61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8" presetClass="entr" presetSubtype="9" fill="hold" grpId="0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67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0" presetClass="path" presetSubtype="0" repeatCount="indefinite" accel="50000" decel="50000" fill="hold" grpId="1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0 0 C -0.01632 0.03608 -0.03264 0.07216 -0.03281 0.10222 C -0.03299 0.13228 -0.01719 0.15055 -0.00139 0.18062 C 0.01441 0.21068 0.04809 0.24052 0.06163 0.28284 C 0.07517 0.32516 0.08438 0.36494 0.07951 0.43432 C 0.07465 0.5037 0.04097 0.64061 0.03281 0.69889 C 0.02465 0.75717 0.02743 0.77081 0.03021 0.78469 " pathEditMode="relative" ptsTypes="aaaaaaA">
                                      <p:cBhvr>
                                        <p:cTn id="69" dur="6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0" presetID="6" presetClass="emph" presetSubtype="0" repeatCount="indefinite" fill="hold" grpId="2" nodeType="withEffect">
                                  <p:stCondLst>
                                    <p:cond delay="9800"/>
                                  </p:stCondLst>
                                  <p:childTnLst>
                                    <p:animScale>
                                      <p:cBhvr>
                                        <p:cTn id="71" dur="6000" fill="hold"/>
                                        <p:tgtEl>
                                          <p:spTgt spid="104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72" presetID="8" presetClass="emph" presetSubtype="0" repeatCount="indefinite" fill="hold" grpId="3" nodeType="withEffect">
                                  <p:stCondLst>
                                    <p:cond delay="9800"/>
                                  </p:stCondLst>
                                  <p:childTnLst>
                                    <p:animRot by="10800000">
                                      <p:cBhvr>
                                        <p:cTn id="73" dur="6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0" presetClass="path" presetSubtype="0" repeatCount="indefinite" accel="50000" decel="50000" fill="hold" grpId="0" nodeType="withEffect">
                                  <p:stCondLst>
                                    <p:cond delay="12300"/>
                                  </p:stCondLst>
                                  <p:childTnLst>
                                    <p:animMotion origin="layout" path="M -3.05556E-6 -3.64477E-6 C -0.00885 0.05296 -0.01771 0.10592 -0.01771 0.15981 C -0.01771 0.21346 -0.0085 0.26573 -3.05556E-6 0.32332 C 0.00851 0.38067 0.0099 0.44149 0.03299 0.50394 C 0.05608 0.56661 0.11893 0.64801 0.13837 0.6982 C 0.15782 0.74838 0.15 0.78816 0.14931 0.80458 " pathEditMode="relative" rAng="0" ptsTypes="aaaaaA">
                                      <p:cBhvr>
                                        <p:cTn id="78" dur="5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0" y="40200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6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Scale>
                                      <p:cBhvr>
                                        <p:cTn id="80" dur="5500" fill="hold"/>
                                        <p:tgtEl>
                                          <p:spTgt spid="107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8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Rot by="-5400000">
                                      <p:cBhvr>
                                        <p:cTn id="82" dur="5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0" presetClass="path" presetSubtype="0" repeatCount="indefinite" accel="50000" decel="50000" fill="hold" grpId="0" nodeType="withEffect">
                                  <p:stCondLst>
                                    <p:cond delay="13400"/>
                                  </p:stCondLst>
                                  <p:childTnLst>
                                    <p:animMotion origin="layout" path="M 0 0 C 0.01805 0.06637 0.03611 0.13298 0.03698 0.23173 C 0.03785 0.33048 0.02448 0.49561 0.00538 0.59297 C -0.01372 0.69033 -0.06215 0.7759 -0.07813 0.81568 C -0.0941 0.85546 -0.09149 0.82817 -0.09045 0.8321 " pathEditMode="relative" ptsTypes="aaaaA">
                                      <p:cBhvr>
                                        <p:cTn id="87" dur="4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8" presetID="6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Scale>
                                      <p:cBhvr>
                                        <p:cTn id="89" dur="4500" fill="hold"/>
                                        <p:tgtEl>
                                          <p:spTgt spid="108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8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Rot by="-10800000">
                                      <p:cBhvr>
                                        <p:cTn id="91" dur="4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0" presetClass="path" presetSubtype="0" repeatCount="indefinite" accel="50000" decel="50000" fill="hold" grpId="0" nodeType="withEffect">
                                  <p:stCondLst>
                                    <p:cond delay="14200"/>
                                  </p:stCondLst>
                                  <p:childTnLst>
                                    <p:animMotion origin="layout" path="M 2.5E-6 3.9593E-6 C 0.00139 0.07076 0.00278 0.14176 2.5E-6 0.19495 C -0.00278 0.24815 -0.00712 0.27428 -0.0165 0.31845 C -0.02587 0.36285 -0.05139 0.40333 -0.05625 0.46114 C -0.06111 0.51919 -0.05747 0.60522 -0.04531 0.66605 C -0.03316 0.7271 0.00416 0.80203 0.01632 0.82655 " pathEditMode="relative" rAng="0" ptsTypes="aaaaaA">
                                      <p:cBhvr>
                                        <p:cTn id="96" dur="5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0" y="41300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6" presetClass="emph" presetSubtype="0" repeatCount="indefinite" fill="hold" nodeType="withEffect">
                                  <p:stCondLst>
                                    <p:cond delay="14200"/>
                                  </p:stCondLst>
                                  <p:childTnLst>
                                    <p:animScale>
                                      <p:cBhvr>
                                        <p:cTn id="98" dur="5000" fill="hold"/>
                                        <p:tgtEl>
                                          <p:spTgt spid="109"/>
                                        </p:tgtEl>
                                      </p:cBhvr>
                                      <p:by x="35000" y="35000"/>
                                    </p:animScale>
                                  </p:childTnLst>
                                </p:cTn>
                              </p:par>
                              <p:par>
                                <p:cTn id="99" presetID="8" presetClass="emph" presetSubtype="0" repeatCount="indefinite" fill="hold" nodeType="withEffect">
                                  <p:stCondLst>
                                    <p:cond delay="14200"/>
                                  </p:stCondLst>
                                  <p:childTnLst>
                                    <p:animRot by="-10800000">
                                      <p:cBhvr>
                                        <p:cTn id="100" dur="5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105" dur="7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107" dur="7000" fill="hold"/>
                                        <p:tgtEl>
                                          <p:spTgt spid="110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108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109" dur="7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0" presetID="18" presetClass="entr" presetSubtype="9" fill="hold" grpId="0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0" presetClass="path" presetSubtype="0" repeatCount="indefinite" accel="50000" decel="50000" fill="hold" grpId="1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0 0 C -0.01632 0.03608 -0.03264 0.07216 -0.03281 0.10222 C -0.03299 0.13228 -0.01719 0.15055 -0.00139 0.18062 C 0.01441 0.21068 0.04809 0.24052 0.06163 0.28284 C 0.07517 0.32516 0.08438 0.36494 0.07951 0.43432 C 0.07465 0.5037 0.04097 0.64061 0.03281 0.69889 C 0.02465 0.75717 0.02743 0.77081 0.03021 0.78469 " pathEditMode="relative" ptsTypes="aaaaaaA">
                                      <p:cBhvr>
                                        <p:cTn id="114" dur="6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5" presetID="6" presetClass="emph" presetSubtype="0" repeatCount="indefinite" fill="hold" grpId="2" nodeType="withEffect">
                                  <p:stCondLst>
                                    <p:cond delay="9800"/>
                                  </p:stCondLst>
                                  <p:childTnLst>
                                    <p:animScale>
                                      <p:cBhvr>
                                        <p:cTn id="116" dur="6000" fill="hold"/>
                                        <p:tgtEl>
                                          <p:spTgt spid="2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8" presetClass="emph" presetSubtype="0" repeatCount="indefinite" fill="hold" grpId="3" nodeType="withEffect">
                                  <p:stCondLst>
                                    <p:cond delay="9800"/>
                                  </p:stCondLst>
                                  <p:childTnLst>
                                    <p:animRot by="10800000">
                                      <p:cBhvr>
                                        <p:cTn id="118" dur="6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0" presetClass="path" presetSubtype="0" repeatCount="indefinite" accel="50000" decel="50000" fill="hold" grpId="0" nodeType="withEffect">
                                  <p:stCondLst>
                                    <p:cond delay="12300"/>
                                  </p:stCondLst>
                                  <p:childTnLst>
                                    <p:animMotion origin="layout" path="M -3.05556E-6 -3.64477E-6 C -0.00885 0.05296 -0.01771 0.10592 -0.01771 0.15981 C -0.01771 0.21346 -0.0085 0.26573 -3.05556E-6 0.32332 C 0.00851 0.38067 0.0099 0.44149 0.03299 0.50394 C 0.05608 0.56661 0.11893 0.64801 0.13837 0.6982 C 0.15782 0.74838 0.15 0.78816 0.14931 0.80458 " pathEditMode="relative" rAng="0" ptsTypes="aaaaaA">
                                      <p:cBhvr>
                                        <p:cTn id="123" dur="5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0" y="40200"/>
                                    </p:animMotion>
                                  </p:childTnLst>
                                </p:cTn>
                              </p:par>
                              <p:par>
                                <p:cTn id="124" presetID="6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Scale>
                                      <p:cBhvr>
                                        <p:cTn id="125" dur="5500" fill="hold"/>
                                        <p:tgtEl>
                                          <p:spTgt spid="3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126" presetID="8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Rot by="-5400000">
                                      <p:cBhvr>
                                        <p:cTn id="127" dur="5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0" presetClass="path" presetSubtype="0" repeatCount="indefinite" accel="50000" decel="50000" fill="hold" grpId="0" nodeType="withEffect">
                                  <p:stCondLst>
                                    <p:cond delay="13400"/>
                                  </p:stCondLst>
                                  <p:childTnLst>
                                    <p:animMotion origin="layout" path="M 0 0 C 0.01805 0.06637 0.03611 0.13298 0.03698 0.23173 C 0.03785 0.33048 0.02448 0.49561 0.00538 0.59297 C -0.01372 0.69033 -0.06215 0.7759 -0.07813 0.81568 C -0.0941 0.85546 -0.09149 0.82817 -0.09045 0.8321 " pathEditMode="relative" ptsTypes="aaaaA">
                                      <p:cBhvr>
                                        <p:cTn id="132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6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Scale>
                                      <p:cBhvr>
                                        <p:cTn id="134" dur="4500" fill="hold"/>
                                        <p:tgtEl>
                                          <p:spTgt spid="4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135" presetID="8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Rot by="-10800000">
                                      <p:cBhvr>
                                        <p:cTn id="136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141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142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143" dur="7000" fill="hold"/>
                                        <p:tgtEl>
                                          <p:spTgt spid="5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144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145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150" dur="7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151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152" dur="7000" fill="hold"/>
                                        <p:tgtEl>
                                          <p:spTgt spid="6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153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154" dur="7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282" grpId="0" animBg="1"/>
      <p:bldP spid="104" grpId="0" animBg="1"/>
      <p:bldP spid="104" grpId="1" animBg="1"/>
      <p:bldP spid="104" grpId="2" animBg="1"/>
      <p:bldP spid="104" grpId="3" animBg="1"/>
      <p:bldP spid="107" grpId="0" animBg="1"/>
      <p:bldP spid="108" grpId="0" animBg="1"/>
      <p:bldP spid="109" grpId="0" animBg="1"/>
      <p:bldP spid="110" grpId="0" animBg="1"/>
      <p:bldP spid="2" grpId="0" animBg="1"/>
      <p:bldP spid="2" grpId="1" animBg="1"/>
      <p:bldP spid="2" grpId="2" animBg="1"/>
      <p:bldP spid="2" grpId="3" animBg="1"/>
      <p:bldP spid="3" grpId="0" animBg="1"/>
      <p:bldP spid="4" grpId="0" animBg="1"/>
      <p:bldP spid="5" grpId="0" animBg="1"/>
      <p:bldP spid="6" grpId="0" animBg="1"/>
      <p:bldP spid="5531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9" name="Freeform 1276"/>
          <p:cNvSpPr>
            <a:spLocks noEditPoints="1"/>
          </p:cNvSpPr>
          <p:nvPr/>
        </p:nvSpPr>
        <p:spPr bwMode="auto">
          <a:xfrm>
            <a:off x="0" y="-630237"/>
            <a:ext cx="2070100" cy="1544638"/>
          </a:xfrm>
          <a:custGeom>
            <a:avLst/>
            <a:gdLst>
              <a:gd name="T0" fmla="*/ 537 w 642"/>
              <a:gd name="T1" fmla="*/ 283 h 479"/>
              <a:gd name="T2" fmla="*/ 623 w 642"/>
              <a:gd name="T3" fmla="*/ 188 h 479"/>
              <a:gd name="T4" fmla="*/ 628 w 642"/>
              <a:gd name="T5" fmla="*/ 120 h 479"/>
              <a:gd name="T6" fmla="*/ 635 w 642"/>
              <a:gd name="T7" fmla="*/ 132 h 479"/>
              <a:gd name="T8" fmla="*/ 524 w 642"/>
              <a:gd name="T9" fmla="*/ 162 h 479"/>
              <a:gd name="T10" fmla="*/ 524 w 642"/>
              <a:gd name="T11" fmla="*/ 157 h 479"/>
              <a:gd name="T12" fmla="*/ 524 w 642"/>
              <a:gd name="T13" fmla="*/ 157 h 479"/>
              <a:gd name="T14" fmla="*/ 524 w 642"/>
              <a:gd name="T15" fmla="*/ 435 h 479"/>
              <a:gd name="T16" fmla="*/ 497 w 642"/>
              <a:gd name="T17" fmla="*/ 353 h 479"/>
              <a:gd name="T18" fmla="*/ 524 w 642"/>
              <a:gd name="T19" fmla="*/ 116 h 479"/>
              <a:gd name="T20" fmla="*/ 494 w 642"/>
              <a:gd name="T21" fmla="*/ 223 h 479"/>
              <a:gd name="T22" fmla="*/ 400 w 642"/>
              <a:gd name="T23" fmla="*/ 460 h 479"/>
              <a:gd name="T24" fmla="*/ 393 w 642"/>
              <a:gd name="T25" fmla="*/ 452 h 479"/>
              <a:gd name="T26" fmla="*/ 399 w 642"/>
              <a:gd name="T27" fmla="*/ 144 h 479"/>
              <a:gd name="T28" fmla="*/ 424 w 642"/>
              <a:gd name="T29" fmla="*/ 228 h 479"/>
              <a:gd name="T30" fmla="*/ 455 w 642"/>
              <a:gd name="T31" fmla="*/ 255 h 479"/>
              <a:gd name="T32" fmla="*/ 448 w 642"/>
              <a:gd name="T33" fmla="*/ 443 h 479"/>
              <a:gd name="T34" fmla="*/ 352 w 642"/>
              <a:gd name="T35" fmla="*/ 206 h 479"/>
              <a:gd name="T36" fmla="*/ 357 w 642"/>
              <a:gd name="T37" fmla="*/ 264 h 479"/>
              <a:gd name="T38" fmla="*/ 388 w 642"/>
              <a:gd name="T39" fmla="*/ 134 h 479"/>
              <a:gd name="T40" fmla="*/ 353 w 642"/>
              <a:gd name="T41" fmla="*/ 28 h 479"/>
              <a:gd name="T42" fmla="*/ 341 w 642"/>
              <a:gd name="T43" fmla="*/ 438 h 479"/>
              <a:gd name="T44" fmla="*/ 388 w 642"/>
              <a:gd name="T45" fmla="*/ 448 h 479"/>
              <a:gd name="T46" fmla="*/ 370 w 642"/>
              <a:gd name="T47" fmla="*/ 439 h 479"/>
              <a:gd name="T48" fmla="*/ 297 w 642"/>
              <a:gd name="T49" fmla="*/ 127 h 479"/>
              <a:gd name="T50" fmla="*/ 319 w 642"/>
              <a:gd name="T51" fmla="*/ 36 h 479"/>
              <a:gd name="T52" fmla="*/ 337 w 642"/>
              <a:gd name="T53" fmla="*/ 234 h 479"/>
              <a:gd name="T54" fmla="*/ 341 w 642"/>
              <a:gd name="T55" fmla="*/ 359 h 479"/>
              <a:gd name="T56" fmla="*/ 276 w 642"/>
              <a:gd name="T57" fmla="*/ 288 h 479"/>
              <a:gd name="T58" fmla="*/ 341 w 642"/>
              <a:gd name="T59" fmla="*/ 404 h 479"/>
              <a:gd name="T60" fmla="*/ 335 w 642"/>
              <a:gd name="T61" fmla="*/ 445 h 479"/>
              <a:gd name="T62" fmla="*/ 214 w 642"/>
              <a:gd name="T63" fmla="*/ 265 h 479"/>
              <a:gd name="T64" fmla="*/ 207 w 642"/>
              <a:gd name="T65" fmla="*/ 319 h 479"/>
              <a:gd name="T66" fmla="*/ 214 w 642"/>
              <a:gd name="T67" fmla="*/ 283 h 479"/>
              <a:gd name="T68" fmla="*/ 269 w 642"/>
              <a:gd name="T69" fmla="*/ 288 h 479"/>
              <a:gd name="T70" fmla="*/ 302 w 642"/>
              <a:gd name="T71" fmla="*/ 179 h 479"/>
              <a:gd name="T72" fmla="*/ 207 w 642"/>
              <a:gd name="T73" fmla="*/ 338 h 479"/>
              <a:gd name="T74" fmla="*/ 207 w 642"/>
              <a:gd name="T75" fmla="*/ 283 h 479"/>
              <a:gd name="T76" fmla="*/ 178 w 642"/>
              <a:gd name="T77" fmla="*/ 187 h 479"/>
              <a:gd name="T78" fmla="*/ 154 w 642"/>
              <a:gd name="T79" fmla="*/ 206 h 479"/>
              <a:gd name="T80" fmla="*/ 155 w 642"/>
              <a:gd name="T81" fmla="*/ 344 h 479"/>
              <a:gd name="T82" fmla="*/ 169 w 642"/>
              <a:gd name="T83" fmla="*/ 365 h 479"/>
              <a:gd name="T84" fmla="*/ 207 w 642"/>
              <a:gd name="T85" fmla="*/ 350 h 479"/>
              <a:gd name="T86" fmla="*/ 182 w 642"/>
              <a:gd name="T87" fmla="*/ 328 h 479"/>
              <a:gd name="T88" fmla="*/ 141 w 642"/>
              <a:gd name="T89" fmla="*/ 197 h 479"/>
              <a:gd name="T90" fmla="*/ 154 w 642"/>
              <a:gd name="T91" fmla="*/ 346 h 479"/>
              <a:gd name="T92" fmla="*/ 154 w 642"/>
              <a:gd name="T93" fmla="*/ 206 h 479"/>
              <a:gd name="T94" fmla="*/ 146 w 642"/>
              <a:gd name="T95" fmla="*/ 442 h 479"/>
              <a:gd name="T96" fmla="*/ 141 w 642"/>
              <a:gd name="T97" fmla="*/ 197 h 479"/>
              <a:gd name="T98" fmla="*/ 141 w 642"/>
              <a:gd name="T99" fmla="*/ 370 h 479"/>
              <a:gd name="T100" fmla="*/ 127 w 642"/>
              <a:gd name="T101" fmla="*/ 343 h 479"/>
              <a:gd name="T102" fmla="*/ 84 w 642"/>
              <a:gd name="T103" fmla="*/ 340 h 479"/>
              <a:gd name="T104" fmla="*/ 84 w 642"/>
              <a:gd name="T105" fmla="*/ 288 h 479"/>
              <a:gd name="T106" fmla="*/ 73 w 642"/>
              <a:gd name="T107" fmla="*/ 313 h 479"/>
              <a:gd name="T108" fmla="*/ 18 w 642"/>
              <a:gd name="T109" fmla="*/ 312 h 479"/>
              <a:gd name="T110" fmla="*/ 76 w 642"/>
              <a:gd name="T111" fmla="*/ 365 h 479"/>
              <a:gd name="T112" fmla="*/ 84 w 642"/>
              <a:gd name="T113" fmla="*/ 345 h 479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42"/>
              <a:gd name="T172" fmla="*/ 0 h 479"/>
              <a:gd name="T173" fmla="*/ 642 w 642"/>
              <a:gd name="T174" fmla="*/ 479 h 479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42" h="479">
                <a:moveTo>
                  <a:pt x="524" y="435"/>
                </a:moveTo>
                <a:cubicBezTo>
                  <a:pt x="539" y="424"/>
                  <a:pt x="557" y="404"/>
                  <a:pt x="553" y="374"/>
                </a:cubicBezTo>
                <a:cubicBezTo>
                  <a:pt x="548" y="335"/>
                  <a:pt x="539" y="313"/>
                  <a:pt x="524" y="297"/>
                </a:cubicBezTo>
                <a:cubicBezTo>
                  <a:pt x="524" y="435"/>
                  <a:pt x="524" y="435"/>
                  <a:pt x="524" y="435"/>
                </a:cubicBezTo>
                <a:close/>
                <a:moveTo>
                  <a:pt x="524" y="278"/>
                </a:moveTo>
                <a:cubicBezTo>
                  <a:pt x="529" y="281"/>
                  <a:pt x="534" y="282"/>
                  <a:pt x="537" y="283"/>
                </a:cubicBezTo>
                <a:cubicBezTo>
                  <a:pt x="562" y="287"/>
                  <a:pt x="578" y="271"/>
                  <a:pt x="588" y="265"/>
                </a:cubicBezTo>
                <a:cubicBezTo>
                  <a:pt x="597" y="259"/>
                  <a:pt x="608" y="265"/>
                  <a:pt x="608" y="265"/>
                </a:cubicBezTo>
                <a:cubicBezTo>
                  <a:pt x="608" y="265"/>
                  <a:pt x="603" y="247"/>
                  <a:pt x="588" y="247"/>
                </a:cubicBezTo>
                <a:cubicBezTo>
                  <a:pt x="574" y="247"/>
                  <a:pt x="557" y="256"/>
                  <a:pt x="550" y="248"/>
                </a:cubicBezTo>
                <a:cubicBezTo>
                  <a:pt x="543" y="239"/>
                  <a:pt x="580" y="233"/>
                  <a:pt x="585" y="230"/>
                </a:cubicBezTo>
                <a:cubicBezTo>
                  <a:pt x="591" y="227"/>
                  <a:pt x="619" y="203"/>
                  <a:pt x="623" y="188"/>
                </a:cubicBezTo>
                <a:cubicBezTo>
                  <a:pt x="629" y="174"/>
                  <a:pt x="628" y="174"/>
                  <a:pt x="628" y="174"/>
                </a:cubicBezTo>
                <a:cubicBezTo>
                  <a:pt x="628" y="174"/>
                  <a:pt x="632" y="172"/>
                  <a:pt x="635" y="168"/>
                </a:cubicBezTo>
                <a:cubicBezTo>
                  <a:pt x="640" y="162"/>
                  <a:pt x="642" y="156"/>
                  <a:pt x="642" y="150"/>
                </a:cubicBezTo>
                <a:cubicBezTo>
                  <a:pt x="642" y="149"/>
                  <a:pt x="642" y="149"/>
                  <a:pt x="642" y="149"/>
                </a:cubicBezTo>
                <a:cubicBezTo>
                  <a:pt x="642" y="147"/>
                  <a:pt x="642" y="147"/>
                  <a:pt x="642" y="147"/>
                </a:cubicBezTo>
                <a:cubicBezTo>
                  <a:pt x="642" y="137"/>
                  <a:pt x="636" y="125"/>
                  <a:pt x="628" y="120"/>
                </a:cubicBezTo>
                <a:cubicBezTo>
                  <a:pt x="628" y="120"/>
                  <a:pt x="630" y="114"/>
                  <a:pt x="625" y="112"/>
                </a:cubicBezTo>
                <a:cubicBezTo>
                  <a:pt x="620" y="110"/>
                  <a:pt x="609" y="109"/>
                  <a:pt x="608" y="119"/>
                </a:cubicBezTo>
                <a:cubicBezTo>
                  <a:pt x="608" y="122"/>
                  <a:pt x="608" y="125"/>
                  <a:pt x="610" y="127"/>
                </a:cubicBezTo>
                <a:cubicBezTo>
                  <a:pt x="611" y="129"/>
                  <a:pt x="614" y="131"/>
                  <a:pt x="618" y="130"/>
                </a:cubicBezTo>
                <a:cubicBezTo>
                  <a:pt x="623" y="130"/>
                  <a:pt x="627" y="125"/>
                  <a:pt x="627" y="123"/>
                </a:cubicBezTo>
                <a:cubicBezTo>
                  <a:pt x="630" y="125"/>
                  <a:pt x="632" y="128"/>
                  <a:pt x="635" y="132"/>
                </a:cubicBezTo>
                <a:cubicBezTo>
                  <a:pt x="637" y="135"/>
                  <a:pt x="639" y="140"/>
                  <a:pt x="639" y="145"/>
                </a:cubicBezTo>
                <a:cubicBezTo>
                  <a:pt x="640" y="154"/>
                  <a:pt x="636" y="163"/>
                  <a:pt x="625" y="168"/>
                </a:cubicBezTo>
                <a:cubicBezTo>
                  <a:pt x="618" y="171"/>
                  <a:pt x="606" y="171"/>
                  <a:pt x="601" y="164"/>
                </a:cubicBezTo>
                <a:cubicBezTo>
                  <a:pt x="596" y="157"/>
                  <a:pt x="585" y="151"/>
                  <a:pt x="571" y="151"/>
                </a:cubicBezTo>
                <a:cubicBezTo>
                  <a:pt x="556" y="152"/>
                  <a:pt x="530" y="159"/>
                  <a:pt x="529" y="160"/>
                </a:cubicBezTo>
                <a:cubicBezTo>
                  <a:pt x="528" y="160"/>
                  <a:pt x="526" y="161"/>
                  <a:pt x="524" y="162"/>
                </a:cubicBezTo>
                <a:cubicBezTo>
                  <a:pt x="524" y="208"/>
                  <a:pt x="524" y="208"/>
                  <a:pt x="524" y="208"/>
                </a:cubicBezTo>
                <a:cubicBezTo>
                  <a:pt x="526" y="208"/>
                  <a:pt x="529" y="207"/>
                  <a:pt x="531" y="206"/>
                </a:cubicBezTo>
                <a:cubicBezTo>
                  <a:pt x="565" y="195"/>
                  <a:pt x="586" y="189"/>
                  <a:pt x="586" y="189"/>
                </a:cubicBezTo>
                <a:cubicBezTo>
                  <a:pt x="567" y="202"/>
                  <a:pt x="546" y="211"/>
                  <a:pt x="524" y="217"/>
                </a:cubicBezTo>
                <a:cubicBezTo>
                  <a:pt x="524" y="278"/>
                  <a:pt x="524" y="278"/>
                  <a:pt x="524" y="278"/>
                </a:cubicBezTo>
                <a:close/>
                <a:moveTo>
                  <a:pt x="524" y="157"/>
                </a:moveTo>
                <a:cubicBezTo>
                  <a:pt x="524" y="116"/>
                  <a:pt x="524" y="116"/>
                  <a:pt x="524" y="116"/>
                </a:cubicBezTo>
                <a:cubicBezTo>
                  <a:pt x="538" y="114"/>
                  <a:pt x="549" y="113"/>
                  <a:pt x="551" y="113"/>
                </a:cubicBezTo>
                <a:cubicBezTo>
                  <a:pt x="554" y="112"/>
                  <a:pt x="562" y="95"/>
                  <a:pt x="562" y="95"/>
                </a:cubicBezTo>
                <a:cubicBezTo>
                  <a:pt x="562" y="95"/>
                  <a:pt x="562" y="99"/>
                  <a:pt x="560" y="108"/>
                </a:cubicBezTo>
                <a:cubicBezTo>
                  <a:pt x="558" y="116"/>
                  <a:pt x="552" y="128"/>
                  <a:pt x="546" y="133"/>
                </a:cubicBezTo>
                <a:cubicBezTo>
                  <a:pt x="542" y="137"/>
                  <a:pt x="531" y="149"/>
                  <a:pt x="524" y="157"/>
                </a:cubicBezTo>
                <a:close/>
                <a:moveTo>
                  <a:pt x="455" y="452"/>
                </a:moveTo>
                <a:cubicBezTo>
                  <a:pt x="466" y="463"/>
                  <a:pt x="468" y="463"/>
                  <a:pt x="468" y="463"/>
                </a:cubicBezTo>
                <a:cubicBezTo>
                  <a:pt x="468" y="463"/>
                  <a:pt x="477" y="436"/>
                  <a:pt x="477" y="427"/>
                </a:cubicBezTo>
                <a:cubicBezTo>
                  <a:pt x="477" y="417"/>
                  <a:pt x="468" y="401"/>
                  <a:pt x="479" y="403"/>
                </a:cubicBezTo>
                <a:cubicBezTo>
                  <a:pt x="491" y="405"/>
                  <a:pt x="508" y="445"/>
                  <a:pt x="508" y="445"/>
                </a:cubicBezTo>
                <a:cubicBezTo>
                  <a:pt x="508" y="445"/>
                  <a:pt x="515" y="442"/>
                  <a:pt x="524" y="435"/>
                </a:cubicBezTo>
                <a:cubicBezTo>
                  <a:pt x="524" y="297"/>
                  <a:pt x="524" y="297"/>
                  <a:pt x="524" y="297"/>
                </a:cubicBezTo>
                <a:cubicBezTo>
                  <a:pt x="520" y="292"/>
                  <a:pt x="516" y="289"/>
                  <a:pt x="511" y="285"/>
                </a:cubicBezTo>
                <a:cubicBezTo>
                  <a:pt x="496" y="275"/>
                  <a:pt x="472" y="263"/>
                  <a:pt x="455" y="255"/>
                </a:cubicBezTo>
                <a:cubicBezTo>
                  <a:pt x="455" y="277"/>
                  <a:pt x="455" y="277"/>
                  <a:pt x="455" y="277"/>
                </a:cubicBezTo>
                <a:cubicBezTo>
                  <a:pt x="462" y="283"/>
                  <a:pt x="468" y="289"/>
                  <a:pt x="472" y="295"/>
                </a:cubicBezTo>
                <a:cubicBezTo>
                  <a:pt x="487" y="320"/>
                  <a:pt x="497" y="353"/>
                  <a:pt x="497" y="353"/>
                </a:cubicBezTo>
                <a:cubicBezTo>
                  <a:pt x="497" y="353"/>
                  <a:pt x="479" y="319"/>
                  <a:pt x="455" y="292"/>
                </a:cubicBezTo>
                <a:cubicBezTo>
                  <a:pt x="455" y="452"/>
                  <a:pt x="455" y="452"/>
                  <a:pt x="455" y="452"/>
                </a:cubicBezTo>
                <a:close/>
                <a:moveTo>
                  <a:pt x="455" y="233"/>
                </a:moveTo>
                <a:cubicBezTo>
                  <a:pt x="455" y="158"/>
                  <a:pt x="455" y="158"/>
                  <a:pt x="455" y="158"/>
                </a:cubicBezTo>
                <a:cubicBezTo>
                  <a:pt x="463" y="144"/>
                  <a:pt x="479" y="135"/>
                  <a:pt x="495" y="125"/>
                </a:cubicBezTo>
                <a:cubicBezTo>
                  <a:pt x="504" y="121"/>
                  <a:pt x="515" y="118"/>
                  <a:pt x="524" y="116"/>
                </a:cubicBezTo>
                <a:cubicBezTo>
                  <a:pt x="524" y="157"/>
                  <a:pt x="524" y="157"/>
                  <a:pt x="524" y="157"/>
                </a:cubicBezTo>
                <a:cubicBezTo>
                  <a:pt x="520" y="162"/>
                  <a:pt x="517" y="166"/>
                  <a:pt x="517" y="166"/>
                </a:cubicBezTo>
                <a:cubicBezTo>
                  <a:pt x="517" y="166"/>
                  <a:pt x="521" y="164"/>
                  <a:pt x="524" y="162"/>
                </a:cubicBezTo>
                <a:cubicBezTo>
                  <a:pt x="524" y="208"/>
                  <a:pt x="524" y="208"/>
                  <a:pt x="524" y="208"/>
                </a:cubicBezTo>
                <a:cubicBezTo>
                  <a:pt x="492" y="218"/>
                  <a:pt x="462" y="222"/>
                  <a:pt x="462" y="222"/>
                </a:cubicBezTo>
                <a:cubicBezTo>
                  <a:pt x="473" y="224"/>
                  <a:pt x="484" y="224"/>
                  <a:pt x="494" y="223"/>
                </a:cubicBezTo>
                <a:cubicBezTo>
                  <a:pt x="505" y="222"/>
                  <a:pt x="515" y="220"/>
                  <a:pt x="524" y="217"/>
                </a:cubicBezTo>
                <a:cubicBezTo>
                  <a:pt x="524" y="278"/>
                  <a:pt x="524" y="278"/>
                  <a:pt x="524" y="278"/>
                </a:cubicBezTo>
                <a:cubicBezTo>
                  <a:pt x="502" y="268"/>
                  <a:pt x="473" y="242"/>
                  <a:pt x="459" y="234"/>
                </a:cubicBezTo>
                <a:cubicBezTo>
                  <a:pt x="458" y="234"/>
                  <a:pt x="456" y="233"/>
                  <a:pt x="455" y="233"/>
                </a:cubicBezTo>
                <a:close/>
                <a:moveTo>
                  <a:pt x="388" y="453"/>
                </a:moveTo>
                <a:cubicBezTo>
                  <a:pt x="392" y="456"/>
                  <a:pt x="396" y="458"/>
                  <a:pt x="400" y="460"/>
                </a:cubicBezTo>
                <a:cubicBezTo>
                  <a:pt x="407" y="463"/>
                  <a:pt x="414" y="460"/>
                  <a:pt x="418" y="456"/>
                </a:cubicBezTo>
                <a:cubicBezTo>
                  <a:pt x="423" y="450"/>
                  <a:pt x="424" y="441"/>
                  <a:pt x="414" y="437"/>
                </a:cubicBezTo>
                <a:cubicBezTo>
                  <a:pt x="405" y="433"/>
                  <a:pt x="398" y="433"/>
                  <a:pt x="398" y="433"/>
                </a:cubicBezTo>
                <a:cubicBezTo>
                  <a:pt x="398" y="433"/>
                  <a:pt x="399" y="437"/>
                  <a:pt x="406" y="439"/>
                </a:cubicBezTo>
                <a:cubicBezTo>
                  <a:pt x="416" y="442"/>
                  <a:pt x="419" y="448"/>
                  <a:pt x="416" y="452"/>
                </a:cubicBezTo>
                <a:cubicBezTo>
                  <a:pt x="410" y="460"/>
                  <a:pt x="401" y="457"/>
                  <a:pt x="393" y="452"/>
                </a:cubicBezTo>
                <a:cubicBezTo>
                  <a:pt x="391" y="451"/>
                  <a:pt x="390" y="450"/>
                  <a:pt x="388" y="448"/>
                </a:cubicBezTo>
                <a:cubicBezTo>
                  <a:pt x="388" y="453"/>
                  <a:pt x="388" y="453"/>
                  <a:pt x="388" y="453"/>
                </a:cubicBezTo>
                <a:close/>
                <a:moveTo>
                  <a:pt x="388" y="316"/>
                </a:moveTo>
                <a:cubicBezTo>
                  <a:pt x="388" y="134"/>
                  <a:pt x="388" y="134"/>
                  <a:pt x="388" y="134"/>
                </a:cubicBezTo>
                <a:cubicBezTo>
                  <a:pt x="400" y="164"/>
                  <a:pt x="392" y="227"/>
                  <a:pt x="392" y="227"/>
                </a:cubicBezTo>
                <a:cubicBezTo>
                  <a:pt x="411" y="212"/>
                  <a:pt x="409" y="175"/>
                  <a:pt x="399" y="144"/>
                </a:cubicBezTo>
                <a:cubicBezTo>
                  <a:pt x="396" y="134"/>
                  <a:pt x="393" y="125"/>
                  <a:pt x="388" y="117"/>
                </a:cubicBezTo>
                <a:cubicBezTo>
                  <a:pt x="388" y="29"/>
                  <a:pt x="388" y="29"/>
                  <a:pt x="388" y="29"/>
                </a:cubicBezTo>
                <a:cubicBezTo>
                  <a:pt x="392" y="31"/>
                  <a:pt x="395" y="33"/>
                  <a:pt x="398" y="35"/>
                </a:cubicBezTo>
                <a:cubicBezTo>
                  <a:pt x="418" y="50"/>
                  <a:pt x="427" y="78"/>
                  <a:pt x="436" y="107"/>
                </a:cubicBezTo>
                <a:cubicBezTo>
                  <a:pt x="445" y="136"/>
                  <a:pt x="426" y="188"/>
                  <a:pt x="420" y="197"/>
                </a:cubicBezTo>
                <a:cubicBezTo>
                  <a:pt x="414" y="206"/>
                  <a:pt x="424" y="228"/>
                  <a:pt x="424" y="228"/>
                </a:cubicBezTo>
                <a:cubicBezTo>
                  <a:pt x="424" y="228"/>
                  <a:pt x="440" y="218"/>
                  <a:pt x="445" y="213"/>
                </a:cubicBezTo>
                <a:cubicBezTo>
                  <a:pt x="449" y="208"/>
                  <a:pt x="446" y="189"/>
                  <a:pt x="451" y="169"/>
                </a:cubicBezTo>
                <a:cubicBezTo>
                  <a:pt x="452" y="165"/>
                  <a:pt x="453" y="161"/>
                  <a:pt x="455" y="158"/>
                </a:cubicBezTo>
                <a:cubicBezTo>
                  <a:pt x="455" y="233"/>
                  <a:pt x="455" y="233"/>
                  <a:pt x="455" y="233"/>
                </a:cubicBezTo>
                <a:cubicBezTo>
                  <a:pt x="441" y="228"/>
                  <a:pt x="439" y="248"/>
                  <a:pt x="439" y="248"/>
                </a:cubicBezTo>
                <a:cubicBezTo>
                  <a:pt x="439" y="248"/>
                  <a:pt x="446" y="251"/>
                  <a:pt x="455" y="255"/>
                </a:cubicBezTo>
                <a:cubicBezTo>
                  <a:pt x="455" y="277"/>
                  <a:pt x="455" y="277"/>
                  <a:pt x="455" y="277"/>
                </a:cubicBezTo>
                <a:cubicBezTo>
                  <a:pt x="437" y="261"/>
                  <a:pt x="414" y="251"/>
                  <a:pt x="414" y="251"/>
                </a:cubicBezTo>
                <a:cubicBezTo>
                  <a:pt x="414" y="251"/>
                  <a:pt x="428" y="260"/>
                  <a:pt x="453" y="289"/>
                </a:cubicBezTo>
                <a:cubicBezTo>
                  <a:pt x="454" y="290"/>
                  <a:pt x="454" y="291"/>
                  <a:pt x="455" y="292"/>
                </a:cubicBezTo>
                <a:cubicBezTo>
                  <a:pt x="455" y="452"/>
                  <a:pt x="455" y="452"/>
                  <a:pt x="455" y="452"/>
                </a:cubicBezTo>
                <a:cubicBezTo>
                  <a:pt x="453" y="449"/>
                  <a:pt x="451" y="447"/>
                  <a:pt x="448" y="443"/>
                </a:cubicBezTo>
                <a:cubicBezTo>
                  <a:pt x="432" y="424"/>
                  <a:pt x="413" y="371"/>
                  <a:pt x="412" y="365"/>
                </a:cubicBezTo>
                <a:cubicBezTo>
                  <a:pt x="411" y="358"/>
                  <a:pt x="410" y="299"/>
                  <a:pt x="403" y="292"/>
                </a:cubicBezTo>
                <a:cubicBezTo>
                  <a:pt x="396" y="286"/>
                  <a:pt x="394" y="306"/>
                  <a:pt x="388" y="316"/>
                </a:cubicBezTo>
                <a:close/>
                <a:moveTo>
                  <a:pt x="341" y="182"/>
                </a:moveTo>
                <a:cubicBezTo>
                  <a:pt x="344" y="185"/>
                  <a:pt x="346" y="187"/>
                  <a:pt x="348" y="188"/>
                </a:cubicBezTo>
                <a:cubicBezTo>
                  <a:pt x="355" y="193"/>
                  <a:pt x="363" y="206"/>
                  <a:pt x="352" y="206"/>
                </a:cubicBezTo>
                <a:cubicBezTo>
                  <a:pt x="349" y="206"/>
                  <a:pt x="346" y="205"/>
                  <a:pt x="341" y="203"/>
                </a:cubicBezTo>
                <a:cubicBezTo>
                  <a:pt x="341" y="230"/>
                  <a:pt x="341" y="230"/>
                  <a:pt x="341" y="230"/>
                </a:cubicBezTo>
                <a:cubicBezTo>
                  <a:pt x="358" y="238"/>
                  <a:pt x="370" y="244"/>
                  <a:pt x="367" y="243"/>
                </a:cubicBezTo>
                <a:cubicBezTo>
                  <a:pt x="358" y="240"/>
                  <a:pt x="349" y="238"/>
                  <a:pt x="341" y="235"/>
                </a:cubicBezTo>
                <a:cubicBezTo>
                  <a:pt x="341" y="278"/>
                  <a:pt x="341" y="278"/>
                  <a:pt x="341" y="278"/>
                </a:cubicBezTo>
                <a:cubicBezTo>
                  <a:pt x="349" y="269"/>
                  <a:pt x="357" y="264"/>
                  <a:pt x="357" y="264"/>
                </a:cubicBezTo>
                <a:cubicBezTo>
                  <a:pt x="357" y="264"/>
                  <a:pt x="350" y="277"/>
                  <a:pt x="344" y="288"/>
                </a:cubicBezTo>
                <a:cubicBezTo>
                  <a:pt x="343" y="290"/>
                  <a:pt x="342" y="292"/>
                  <a:pt x="341" y="294"/>
                </a:cubicBezTo>
                <a:cubicBezTo>
                  <a:pt x="341" y="359"/>
                  <a:pt x="341" y="359"/>
                  <a:pt x="341" y="359"/>
                </a:cubicBezTo>
                <a:cubicBezTo>
                  <a:pt x="357" y="357"/>
                  <a:pt x="382" y="327"/>
                  <a:pt x="388" y="317"/>
                </a:cubicBezTo>
                <a:cubicBezTo>
                  <a:pt x="388" y="317"/>
                  <a:pt x="388" y="317"/>
                  <a:pt x="388" y="316"/>
                </a:cubicBezTo>
                <a:cubicBezTo>
                  <a:pt x="388" y="134"/>
                  <a:pt x="388" y="134"/>
                  <a:pt x="388" y="134"/>
                </a:cubicBezTo>
                <a:cubicBezTo>
                  <a:pt x="388" y="134"/>
                  <a:pt x="388" y="134"/>
                  <a:pt x="388" y="133"/>
                </a:cubicBezTo>
                <a:cubicBezTo>
                  <a:pt x="376" y="104"/>
                  <a:pt x="371" y="98"/>
                  <a:pt x="371" y="98"/>
                </a:cubicBezTo>
                <a:cubicBezTo>
                  <a:pt x="376" y="98"/>
                  <a:pt x="383" y="106"/>
                  <a:pt x="388" y="117"/>
                </a:cubicBezTo>
                <a:cubicBezTo>
                  <a:pt x="388" y="29"/>
                  <a:pt x="388" y="29"/>
                  <a:pt x="388" y="29"/>
                </a:cubicBezTo>
                <a:cubicBezTo>
                  <a:pt x="369" y="15"/>
                  <a:pt x="347" y="0"/>
                  <a:pt x="347" y="0"/>
                </a:cubicBezTo>
                <a:cubicBezTo>
                  <a:pt x="347" y="0"/>
                  <a:pt x="360" y="22"/>
                  <a:pt x="353" y="28"/>
                </a:cubicBezTo>
                <a:cubicBezTo>
                  <a:pt x="348" y="32"/>
                  <a:pt x="344" y="31"/>
                  <a:pt x="341" y="28"/>
                </a:cubicBezTo>
                <a:cubicBezTo>
                  <a:pt x="341" y="182"/>
                  <a:pt x="341" y="182"/>
                  <a:pt x="341" y="182"/>
                </a:cubicBezTo>
                <a:close/>
                <a:moveTo>
                  <a:pt x="341" y="459"/>
                </a:moveTo>
                <a:cubicBezTo>
                  <a:pt x="351" y="479"/>
                  <a:pt x="351" y="479"/>
                  <a:pt x="351" y="479"/>
                </a:cubicBezTo>
                <a:cubicBezTo>
                  <a:pt x="351" y="479"/>
                  <a:pt x="364" y="478"/>
                  <a:pt x="359" y="466"/>
                </a:cubicBezTo>
                <a:cubicBezTo>
                  <a:pt x="355" y="459"/>
                  <a:pt x="350" y="448"/>
                  <a:pt x="341" y="438"/>
                </a:cubicBezTo>
                <a:cubicBezTo>
                  <a:pt x="341" y="459"/>
                  <a:pt x="341" y="459"/>
                  <a:pt x="341" y="459"/>
                </a:cubicBezTo>
                <a:close/>
                <a:moveTo>
                  <a:pt x="341" y="411"/>
                </a:moveTo>
                <a:cubicBezTo>
                  <a:pt x="341" y="404"/>
                  <a:pt x="341" y="404"/>
                  <a:pt x="341" y="404"/>
                </a:cubicBezTo>
                <a:cubicBezTo>
                  <a:pt x="345" y="405"/>
                  <a:pt x="349" y="406"/>
                  <a:pt x="353" y="407"/>
                </a:cubicBezTo>
                <a:cubicBezTo>
                  <a:pt x="375" y="413"/>
                  <a:pt x="375" y="431"/>
                  <a:pt x="377" y="435"/>
                </a:cubicBezTo>
                <a:cubicBezTo>
                  <a:pt x="378" y="438"/>
                  <a:pt x="383" y="443"/>
                  <a:pt x="388" y="448"/>
                </a:cubicBezTo>
                <a:cubicBezTo>
                  <a:pt x="388" y="453"/>
                  <a:pt x="388" y="453"/>
                  <a:pt x="388" y="453"/>
                </a:cubicBezTo>
                <a:cubicBezTo>
                  <a:pt x="384" y="450"/>
                  <a:pt x="381" y="447"/>
                  <a:pt x="381" y="447"/>
                </a:cubicBezTo>
                <a:cubicBezTo>
                  <a:pt x="381" y="447"/>
                  <a:pt x="380" y="452"/>
                  <a:pt x="378" y="460"/>
                </a:cubicBezTo>
                <a:cubicBezTo>
                  <a:pt x="376" y="468"/>
                  <a:pt x="364" y="477"/>
                  <a:pt x="364" y="477"/>
                </a:cubicBezTo>
                <a:cubicBezTo>
                  <a:pt x="364" y="477"/>
                  <a:pt x="376" y="452"/>
                  <a:pt x="376" y="445"/>
                </a:cubicBezTo>
                <a:cubicBezTo>
                  <a:pt x="376" y="439"/>
                  <a:pt x="375" y="438"/>
                  <a:pt x="370" y="439"/>
                </a:cubicBezTo>
                <a:cubicBezTo>
                  <a:pt x="366" y="439"/>
                  <a:pt x="369" y="431"/>
                  <a:pt x="369" y="431"/>
                </a:cubicBezTo>
                <a:cubicBezTo>
                  <a:pt x="370" y="421"/>
                  <a:pt x="360" y="415"/>
                  <a:pt x="347" y="412"/>
                </a:cubicBezTo>
                <a:cubicBezTo>
                  <a:pt x="345" y="412"/>
                  <a:pt x="343" y="411"/>
                  <a:pt x="341" y="411"/>
                </a:cubicBezTo>
                <a:close/>
                <a:moveTo>
                  <a:pt x="296" y="12"/>
                </a:moveTo>
                <a:cubicBezTo>
                  <a:pt x="296" y="12"/>
                  <a:pt x="301" y="26"/>
                  <a:pt x="295" y="34"/>
                </a:cubicBezTo>
                <a:cubicBezTo>
                  <a:pt x="289" y="42"/>
                  <a:pt x="274" y="89"/>
                  <a:pt x="297" y="127"/>
                </a:cubicBezTo>
                <a:cubicBezTo>
                  <a:pt x="315" y="158"/>
                  <a:pt x="331" y="174"/>
                  <a:pt x="341" y="182"/>
                </a:cubicBezTo>
                <a:cubicBezTo>
                  <a:pt x="341" y="28"/>
                  <a:pt x="341" y="28"/>
                  <a:pt x="341" y="28"/>
                </a:cubicBezTo>
                <a:cubicBezTo>
                  <a:pt x="340" y="26"/>
                  <a:pt x="339" y="24"/>
                  <a:pt x="338" y="22"/>
                </a:cubicBezTo>
                <a:cubicBezTo>
                  <a:pt x="335" y="16"/>
                  <a:pt x="329" y="6"/>
                  <a:pt x="329" y="6"/>
                </a:cubicBezTo>
                <a:cubicBezTo>
                  <a:pt x="329" y="6"/>
                  <a:pt x="338" y="28"/>
                  <a:pt x="334" y="32"/>
                </a:cubicBezTo>
                <a:cubicBezTo>
                  <a:pt x="330" y="37"/>
                  <a:pt x="324" y="43"/>
                  <a:pt x="319" y="36"/>
                </a:cubicBezTo>
                <a:cubicBezTo>
                  <a:pt x="313" y="28"/>
                  <a:pt x="311" y="20"/>
                  <a:pt x="306" y="16"/>
                </a:cubicBezTo>
                <a:cubicBezTo>
                  <a:pt x="302" y="13"/>
                  <a:pt x="296" y="12"/>
                  <a:pt x="296" y="12"/>
                </a:cubicBezTo>
                <a:close/>
                <a:moveTo>
                  <a:pt x="341" y="203"/>
                </a:moveTo>
                <a:cubicBezTo>
                  <a:pt x="341" y="230"/>
                  <a:pt x="341" y="230"/>
                  <a:pt x="341" y="230"/>
                </a:cubicBezTo>
                <a:cubicBezTo>
                  <a:pt x="308" y="215"/>
                  <a:pt x="259" y="193"/>
                  <a:pt x="273" y="202"/>
                </a:cubicBezTo>
                <a:cubicBezTo>
                  <a:pt x="294" y="216"/>
                  <a:pt x="313" y="227"/>
                  <a:pt x="337" y="234"/>
                </a:cubicBezTo>
                <a:cubicBezTo>
                  <a:pt x="338" y="234"/>
                  <a:pt x="340" y="235"/>
                  <a:pt x="341" y="235"/>
                </a:cubicBezTo>
                <a:cubicBezTo>
                  <a:pt x="341" y="278"/>
                  <a:pt x="341" y="278"/>
                  <a:pt x="341" y="278"/>
                </a:cubicBezTo>
                <a:cubicBezTo>
                  <a:pt x="337" y="284"/>
                  <a:pt x="332" y="292"/>
                  <a:pt x="330" y="301"/>
                </a:cubicBezTo>
                <a:cubicBezTo>
                  <a:pt x="324" y="326"/>
                  <a:pt x="325" y="351"/>
                  <a:pt x="325" y="351"/>
                </a:cubicBezTo>
                <a:cubicBezTo>
                  <a:pt x="325" y="351"/>
                  <a:pt x="335" y="312"/>
                  <a:pt x="341" y="294"/>
                </a:cubicBezTo>
                <a:cubicBezTo>
                  <a:pt x="341" y="359"/>
                  <a:pt x="341" y="359"/>
                  <a:pt x="341" y="359"/>
                </a:cubicBezTo>
                <a:cubicBezTo>
                  <a:pt x="341" y="359"/>
                  <a:pt x="340" y="359"/>
                  <a:pt x="339" y="359"/>
                </a:cubicBezTo>
                <a:cubicBezTo>
                  <a:pt x="324" y="359"/>
                  <a:pt x="326" y="377"/>
                  <a:pt x="326" y="377"/>
                </a:cubicBezTo>
                <a:cubicBezTo>
                  <a:pt x="326" y="377"/>
                  <a:pt x="313" y="365"/>
                  <a:pt x="308" y="338"/>
                </a:cubicBezTo>
                <a:cubicBezTo>
                  <a:pt x="305" y="313"/>
                  <a:pt x="323" y="278"/>
                  <a:pt x="328" y="269"/>
                </a:cubicBezTo>
                <a:cubicBezTo>
                  <a:pt x="321" y="270"/>
                  <a:pt x="310" y="272"/>
                  <a:pt x="300" y="275"/>
                </a:cubicBezTo>
                <a:cubicBezTo>
                  <a:pt x="289" y="279"/>
                  <a:pt x="281" y="283"/>
                  <a:pt x="276" y="288"/>
                </a:cubicBezTo>
                <a:cubicBezTo>
                  <a:pt x="270" y="294"/>
                  <a:pt x="266" y="302"/>
                  <a:pt x="264" y="313"/>
                </a:cubicBezTo>
                <a:cubicBezTo>
                  <a:pt x="264" y="313"/>
                  <a:pt x="270" y="310"/>
                  <a:pt x="275" y="311"/>
                </a:cubicBezTo>
                <a:cubicBezTo>
                  <a:pt x="280" y="312"/>
                  <a:pt x="275" y="322"/>
                  <a:pt x="272" y="323"/>
                </a:cubicBezTo>
                <a:cubicBezTo>
                  <a:pt x="269" y="324"/>
                  <a:pt x="261" y="318"/>
                  <a:pt x="261" y="318"/>
                </a:cubicBezTo>
                <a:cubicBezTo>
                  <a:pt x="256" y="334"/>
                  <a:pt x="259" y="406"/>
                  <a:pt x="296" y="405"/>
                </a:cubicBezTo>
                <a:cubicBezTo>
                  <a:pt x="313" y="405"/>
                  <a:pt x="326" y="402"/>
                  <a:pt x="341" y="404"/>
                </a:cubicBezTo>
                <a:cubicBezTo>
                  <a:pt x="341" y="411"/>
                  <a:pt x="341" y="411"/>
                  <a:pt x="341" y="411"/>
                </a:cubicBezTo>
                <a:cubicBezTo>
                  <a:pt x="324" y="409"/>
                  <a:pt x="305" y="411"/>
                  <a:pt x="303" y="413"/>
                </a:cubicBezTo>
                <a:cubicBezTo>
                  <a:pt x="303" y="413"/>
                  <a:pt x="307" y="414"/>
                  <a:pt x="325" y="424"/>
                </a:cubicBezTo>
                <a:cubicBezTo>
                  <a:pt x="331" y="427"/>
                  <a:pt x="336" y="432"/>
                  <a:pt x="341" y="438"/>
                </a:cubicBezTo>
                <a:cubicBezTo>
                  <a:pt x="341" y="459"/>
                  <a:pt x="341" y="459"/>
                  <a:pt x="341" y="459"/>
                </a:cubicBezTo>
                <a:cubicBezTo>
                  <a:pt x="335" y="445"/>
                  <a:pt x="335" y="445"/>
                  <a:pt x="335" y="445"/>
                </a:cubicBezTo>
                <a:cubicBezTo>
                  <a:pt x="315" y="432"/>
                  <a:pt x="315" y="432"/>
                  <a:pt x="315" y="432"/>
                </a:cubicBezTo>
                <a:cubicBezTo>
                  <a:pt x="315" y="432"/>
                  <a:pt x="294" y="421"/>
                  <a:pt x="275" y="406"/>
                </a:cubicBezTo>
                <a:cubicBezTo>
                  <a:pt x="257" y="391"/>
                  <a:pt x="250" y="352"/>
                  <a:pt x="251" y="339"/>
                </a:cubicBezTo>
                <a:cubicBezTo>
                  <a:pt x="252" y="327"/>
                  <a:pt x="257" y="294"/>
                  <a:pt x="256" y="274"/>
                </a:cubicBezTo>
                <a:cubicBezTo>
                  <a:pt x="255" y="257"/>
                  <a:pt x="252" y="249"/>
                  <a:pt x="247" y="245"/>
                </a:cubicBezTo>
                <a:cubicBezTo>
                  <a:pt x="232" y="237"/>
                  <a:pt x="211" y="245"/>
                  <a:pt x="214" y="265"/>
                </a:cubicBezTo>
                <a:cubicBezTo>
                  <a:pt x="216" y="273"/>
                  <a:pt x="220" y="281"/>
                  <a:pt x="221" y="283"/>
                </a:cubicBezTo>
                <a:cubicBezTo>
                  <a:pt x="225" y="283"/>
                  <a:pt x="228" y="283"/>
                  <a:pt x="229" y="281"/>
                </a:cubicBezTo>
                <a:cubicBezTo>
                  <a:pt x="232" y="277"/>
                  <a:pt x="232" y="270"/>
                  <a:pt x="232" y="270"/>
                </a:cubicBezTo>
                <a:cubicBezTo>
                  <a:pt x="232" y="270"/>
                  <a:pt x="239" y="286"/>
                  <a:pt x="234" y="304"/>
                </a:cubicBezTo>
                <a:cubicBezTo>
                  <a:pt x="229" y="319"/>
                  <a:pt x="211" y="334"/>
                  <a:pt x="207" y="336"/>
                </a:cubicBezTo>
                <a:cubicBezTo>
                  <a:pt x="207" y="319"/>
                  <a:pt x="207" y="319"/>
                  <a:pt x="207" y="319"/>
                </a:cubicBezTo>
                <a:cubicBezTo>
                  <a:pt x="209" y="317"/>
                  <a:pt x="211" y="316"/>
                  <a:pt x="212" y="314"/>
                </a:cubicBezTo>
                <a:cubicBezTo>
                  <a:pt x="219" y="304"/>
                  <a:pt x="226" y="291"/>
                  <a:pt x="226" y="291"/>
                </a:cubicBezTo>
                <a:cubicBezTo>
                  <a:pt x="226" y="291"/>
                  <a:pt x="214" y="305"/>
                  <a:pt x="209" y="310"/>
                </a:cubicBezTo>
                <a:cubicBezTo>
                  <a:pt x="208" y="311"/>
                  <a:pt x="208" y="312"/>
                  <a:pt x="207" y="312"/>
                </a:cubicBezTo>
                <a:cubicBezTo>
                  <a:pt x="207" y="283"/>
                  <a:pt x="207" y="283"/>
                  <a:pt x="207" y="283"/>
                </a:cubicBezTo>
                <a:cubicBezTo>
                  <a:pt x="209" y="283"/>
                  <a:pt x="211" y="283"/>
                  <a:pt x="214" y="283"/>
                </a:cubicBezTo>
                <a:cubicBezTo>
                  <a:pt x="213" y="279"/>
                  <a:pt x="211" y="274"/>
                  <a:pt x="210" y="270"/>
                </a:cubicBezTo>
                <a:cubicBezTo>
                  <a:pt x="207" y="261"/>
                  <a:pt x="207" y="252"/>
                  <a:pt x="212" y="245"/>
                </a:cubicBezTo>
                <a:cubicBezTo>
                  <a:pt x="217" y="240"/>
                  <a:pt x="222" y="237"/>
                  <a:pt x="227" y="236"/>
                </a:cubicBezTo>
                <a:cubicBezTo>
                  <a:pt x="243" y="232"/>
                  <a:pt x="254" y="241"/>
                  <a:pt x="259" y="252"/>
                </a:cubicBezTo>
                <a:cubicBezTo>
                  <a:pt x="264" y="265"/>
                  <a:pt x="262" y="279"/>
                  <a:pt x="264" y="293"/>
                </a:cubicBezTo>
                <a:cubicBezTo>
                  <a:pt x="264" y="293"/>
                  <a:pt x="266" y="291"/>
                  <a:pt x="269" y="288"/>
                </a:cubicBezTo>
                <a:cubicBezTo>
                  <a:pt x="278" y="279"/>
                  <a:pt x="284" y="275"/>
                  <a:pt x="297" y="271"/>
                </a:cubicBezTo>
                <a:cubicBezTo>
                  <a:pt x="321" y="263"/>
                  <a:pt x="321" y="263"/>
                  <a:pt x="321" y="263"/>
                </a:cubicBezTo>
                <a:cubicBezTo>
                  <a:pt x="307" y="258"/>
                  <a:pt x="280" y="246"/>
                  <a:pt x="267" y="227"/>
                </a:cubicBezTo>
                <a:cubicBezTo>
                  <a:pt x="249" y="201"/>
                  <a:pt x="252" y="173"/>
                  <a:pt x="252" y="173"/>
                </a:cubicBezTo>
                <a:cubicBezTo>
                  <a:pt x="252" y="173"/>
                  <a:pt x="258" y="184"/>
                  <a:pt x="264" y="188"/>
                </a:cubicBezTo>
                <a:cubicBezTo>
                  <a:pt x="270" y="194"/>
                  <a:pt x="295" y="179"/>
                  <a:pt x="302" y="179"/>
                </a:cubicBezTo>
                <a:cubicBezTo>
                  <a:pt x="308" y="179"/>
                  <a:pt x="327" y="195"/>
                  <a:pt x="341" y="203"/>
                </a:cubicBezTo>
                <a:close/>
                <a:moveTo>
                  <a:pt x="207" y="391"/>
                </a:moveTo>
                <a:cubicBezTo>
                  <a:pt x="211" y="392"/>
                  <a:pt x="215" y="393"/>
                  <a:pt x="217" y="392"/>
                </a:cubicBezTo>
                <a:cubicBezTo>
                  <a:pt x="226" y="389"/>
                  <a:pt x="229" y="400"/>
                  <a:pt x="229" y="400"/>
                </a:cubicBezTo>
                <a:cubicBezTo>
                  <a:pt x="229" y="400"/>
                  <a:pt x="234" y="390"/>
                  <a:pt x="231" y="374"/>
                </a:cubicBezTo>
                <a:cubicBezTo>
                  <a:pt x="229" y="359"/>
                  <a:pt x="211" y="341"/>
                  <a:pt x="207" y="338"/>
                </a:cubicBezTo>
                <a:cubicBezTo>
                  <a:pt x="207" y="350"/>
                  <a:pt x="207" y="350"/>
                  <a:pt x="207" y="350"/>
                </a:cubicBezTo>
                <a:cubicBezTo>
                  <a:pt x="209" y="352"/>
                  <a:pt x="211" y="354"/>
                  <a:pt x="212" y="357"/>
                </a:cubicBezTo>
                <a:cubicBezTo>
                  <a:pt x="220" y="370"/>
                  <a:pt x="224" y="385"/>
                  <a:pt x="224" y="385"/>
                </a:cubicBezTo>
                <a:cubicBezTo>
                  <a:pt x="224" y="385"/>
                  <a:pt x="214" y="368"/>
                  <a:pt x="207" y="358"/>
                </a:cubicBezTo>
                <a:lnTo>
                  <a:pt x="207" y="391"/>
                </a:lnTo>
                <a:close/>
                <a:moveTo>
                  <a:pt x="207" y="283"/>
                </a:moveTo>
                <a:cubicBezTo>
                  <a:pt x="206" y="283"/>
                  <a:pt x="206" y="283"/>
                  <a:pt x="205" y="283"/>
                </a:cubicBezTo>
                <a:cubicBezTo>
                  <a:pt x="201" y="284"/>
                  <a:pt x="188" y="305"/>
                  <a:pt x="182" y="307"/>
                </a:cubicBezTo>
                <a:cubicBezTo>
                  <a:pt x="176" y="310"/>
                  <a:pt x="178" y="300"/>
                  <a:pt x="181" y="296"/>
                </a:cubicBezTo>
                <a:cubicBezTo>
                  <a:pt x="184" y="292"/>
                  <a:pt x="193" y="279"/>
                  <a:pt x="199" y="253"/>
                </a:cubicBezTo>
                <a:cubicBezTo>
                  <a:pt x="204" y="227"/>
                  <a:pt x="188" y="203"/>
                  <a:pt x="183" y="199"/>
                </a:cubicBezTo>
                <a:cubicBezTo>
                  <a:pt x="178" y="196"/>
                  <a:pt x="178" y="187"/>
                  <a:pt x="178" y="187"/>
                </a:cubicBezTo>
                <a:cubicBezTo>
                  <a:pt x="178" y="187"/>
                  <a:pt x="175" y="188"/>
                  <a:pt x="173" y="192"/>
                </a:cubicBezTo>
                <a:cubicBezTo>
                  <a:pt x="171" y="195"/>
                  <a:pt x="171" y="200"/>
                  <a:pt x="169" y="205"/>
                </a:cubicBezTo>
                <a:cubicBezTo>
                  <a:pt x="168" y="210"/>
                  <a:pt x="164" y="208"/>
                  <a:pt x="160" y="206"/>
                </a:cubicBezTo>
                <a:cubicBezTo>
                  <a:pt x="157" y="203"/>
                  <a:pt x="158" y="190"/>
                  <a:pt x="158" y="190"/>
                </a:cubicBezTo>
                <a:cubicBezTo>
                  <a:pt x="158" y="190"/>
                  <a:pt x="157" y="197"/>
                  <a:pt x="156" y="200"/>
                </a:cubicBezTo>
                <a:cubicBezTo>
                  <a:pt x="156" y="203"/>
                  <a:pt x="155" y="205"/>
                  <a:pt x="154" y="206"/>
                </a:cubicBezTo>
                <a:cubicBezTo>
                  <a:pt x="154" y="302"/>
                  <a:pt x="154" y="302"/>
                  <a:pt x="154" y="302"/>
                </a:cubicBezTo>
                <a:cubicBezTo>
                  <a:pt x="158" y="315"/>
                  <a:pt x="164" y="326"/>
                  <a:pt x="164" y="326"/>
                </a:cubicBezTo>
                <a:cubicBezTo>
                  <a:pt x="164" y="326"/>
                  <a:pt x="159" y="326"/>
                  <a:pt x="155" y="319"/>
                </a:cubicBezTo>
                <a:cubicBezTo>
                  <a:pt x="154" y="318"/>
                  <a:pt x="154" y="317"/>
                  <a:pt x="154" y="316"/>
                </a:cubicBezTo>
                <a:cubicBezTo>
                  <a:pt x="154" y="346"/>
                  <a:pt x="154" y="346"/>
                  <a:pt x="154" y="346"/>
                </a:cubicBezTo>
                <a:cubicBezTo>
                  <a:pt x="154" y="344"/>
                  <a:pt x="155" y="344"/>
                  <a:pt x="155" y="344"/>
                </a:cubicBezTo>
                <a:cubicBezTo>
                  <a:pt x="155" y="344"/>
                  <a:pt x="155" y="345"/>
                  <a:pt x="154" y="346"/>
                </a:cubicBezTo>
                <a:cubicBezTo>
                  <a:pt x="154" y="459"/>
                  <a:pt x="154" y="459"/>
                  <a:pt x="154" y="459"/>
                </a:cubicBezTo>
                <a:cubicBezTo>
                  <a:pt x="157" y="466"/>
                  <a:pt x="164" y="474"/>
                  <a:pt x="164" y="474"/>
                </a:cubicBezTo>
                <a:cubicBezTo>
                  <a:pt x="164" y="474"/>
                  <a:pt x="165" y="474"/>
                  <a:pt x="171" y="460"/>
                </a:cubicBezTo>
                <a:cubicBezTo>
                  <a:pt x="177" y="445"/>
                  <a:pt x="178" y="412"/>
                  <a:pt x="177" y="408"/>
                </a:cubicBezTo>
                <a:cubicBezTo>
                  <a:pt x="177" y="404"/>
                  <a:pt x="166" y="370"/>
                  <a:pt x="169" y="365"/>
                </a:cubicBezTo>
                <a:cubicBezTo>
                  <a:pt x="172" y="361"/>
                  <a:pt x="177" y="372"/>
                  <a:pt x="182" y="377"/>
                </a:cubicBezTo>
                <a:cubicBezTo>
                  <a:pt x="186" y="380"/>
                  <a:pt x="197" y="387"/>
                  <a:pt x="207" y="391"/>
                </a:cubicBezTo>
                <a:cubicBezTo>
                  <a:pt x="207" y="358"/>
                  <a:pt x="207" y="358"/>
                  <a:pt x="207" y="358"/>
                </a:cubicBezTo>
                <a:cubicBezTo>
                  <a:pt x="205" y="356"/>
                  <a:pt x="203" y="353"/>
                  <a:pt x="202" y="352"/>
                </a:cubicBezTo>
                <a:cubicBezTo>
                  <a:pt x="196" y="347"/>
                  <a:pt x="190" y="341"/>
                  <a:pt x="190" y="341"/>
                </a:cubicBezTo>
                <a:cubicBezTo>
                  <a:pt x="190" y="341"/>
                  <a:pt x="199" y="343"/>
                  <a:pt x="207" y="350"/>
                </a:cubicBezTo>
                <a:cubicBezTo>
                  <a:pt x="207" y="338"/>
                  <a:pt x="207" y="338"/>
                  <a:pt x="207" y="338"/>
                </a:cubicBezTo>
                <a:cubicBezTo>
                  <a:pt x="206" y="337"/>
                  <a:pt x="206" y="337"/>
                  <a:pt x="206" y="337"/>
                </a:cubicBezTo>
                <a:cubicBezTo>
                  <a:pt x="206" y="337"/>
                  <a:pt x="206" y="337"/>
                  <a:pt x="207" y="336"/>
                </a:cubicBezTo>
                <a:cubicBezTo>
                  <a:pt x="207" y="319"/>
                  <a:pt x="207" y="319"/>
                  <a:pt x="207" y="319"/>
                </a:cubicBezTo>
                <a:cubicBezTo>
                  <a:pt x="197" y="326"/>
                  <a:pt x="180" y="330"/>
                  <a:pt x="180" y="330"/>
                </a:cubicBezTo>
                <a:cubicBezTo>
                  <a:pt x="182" y="328"/>
                  <a:pt x="182" y="328"/>
                  <a:pt x="182" y="328"/>
                </a:cubicBezTo>
                <a:cubicBezTo>
                  <a:pt x="182" y="328"/>
                  <a:pt x="199" y="318"/>
                  <a:pt x="207" y="312"/>
                </a:cubicBezTo>
                <a:lnTo>
                  <a:pt x="207" y="283"/>
                </a:lnTo>
                <a:close/>
                <a:moveTo>
                  <a:pt x="154" y="206"/>
                </a:moveTo>
                <a:cubicBezTo>
                  <a:pt x="152" y="207"/>
                  <a:pt x="151" y="208"/>
                  <a:pt x="149" y="206"/>
                </a:cubicBezTo>
                <a:cubicBezTo>
                  <a:pt x="144" y="204"/>
                  <a:pt x="147" y="189"/>
                  <a:pt x="147" y="189"/>
                </a:cubicBezTo>
                <a:cubicBezTo>
                  <a:pt x="147" y="189"/>
                  <a:pt x="144" y="192"/>
                  <a:pt x="141" y="197"/>
                </a:cubicBezTo>
                <a:cubicBezTo>
                  <a:pt x="141" y="314"/>
                  <a:pt x="141" y="314"/>
                  <a:pt x="141" y="314"/>
                </a:cubicBezTo>
                <a:cubicBezTo>
                  <a:pt x="141" y="314"/>
                  <a:pt x="141" y="314"/>
                  <a:pt x="142" y="315"/>
                </a:cubicBezTo>
                <a:cubicBezTo>
                  <a:pt x="147" y="319"/>
                  <a:pt x="145" y="333"/>
                  <a:pt x="145" y="333"/>
                </a:cubicBezTo>
                <a:cubicBezTo>
                  <a:pt x="145" y="333"/>
                  <a:pt x="143" y="332"/>
                  <a:pt x="141" y="331"/>
                </a:cubicBezTo>
                <a:cubicBezTo>
                  <a:pt x="141" y="359"/>
                  <a:pt x="141" y="359"/>
                  <a:pt x="141" y="359"/>
                </a:cubicBezTo>
                <a:cubicBezTo>
                  <a:pt x="146" y="353"/>
                  <a:pt x="151" y="348"/>
                  <a:pt x="154" y="346"/>
                </a:cubicBezTo>
                <a:cubicBezTo>
                  <a:pt x="154" y="316"/>
                  <a:pt x="154" y="316"/>
                  <a:pt x="154" y="316"/>
                </a:cubicBezTo>
                <a:cubicBezTo>
                  <a:pt x="151" y="308"/>
                  <a:pt x="148" y="293"/>
                  <a:pt x="144" y="282"/>
                </a:cubicBezTo>
                <a:cubicBezTo>
                  <a:pt x="141" y="270"/>
                  <a:pt x="152" y="250"/>
                  <a:pt x="152" y="250"/>
                </a:cubicBezTo>
                <a:cubicBezTo>
                  <a:pt x="152" y="250"/>
                  <a:pt x="149" y="253"/>
                  <a:pt x="148" y="273"/>
                </a:cubicBezTo>
                <a:cubicBezTo>
                  <a:pt x="147" y="281"/>
                  <a:pt x="150" y="292"/>
                  <a:pt x="154" y="302"/>
                </a:cubicBezTo>
                <a:cubicBezTo>
                  <a:pt x="154" y="206"/>
                  <a:pt x="154" y="206"/>
                  <a:pt x="154" y="206"/>
                </a:cubicBezTo>
                <a:close/>
                <a:moveTo>
                  <a:pt x="141" y="452"/>
                </a:moveTo>
                <a:cubicBezTo>
                  <a:pt x="141" y="370"/>
                  <a:pt x="141" y="370"/>
                  <a:pt x="141" y="370"/>
                </a:cubicBezTo>
                <a:cubicBezTo>
                  <a:pt x="147" y="357"/>
                  <a:pt x="151" y="350"/>
                  <a:pt x="154" y="346"/>
                </a:cubicBezTo>
                <a:cubicBezTo>
                  <a:pt x="154" y="459"/>
                  <a:pt x="154" y="459"/>
                  <a:pt x="154" y="459"/>
                </a:cubicBezTo>
                <a:cubicBezTo>
                  <a:pt x="153" y="458"/>
                  <a:pt x="152" y="456"/>
                  <a:pt x="152" y="456"/>
                </a:cubicBezTo>
                <a:cubicBezTo>
                  <a:pt x="150" y="450"/>
                  <a:pt x="152" y="439"/>
                  <a:pt x="146" y="442"/>
                </a:cubicBezTo>
                <a:cubicBezTo>
                  <a:pt x="144" y="443"/>
                  <a:pt x="142" y="448"/>
                  <a:pt x="141" y="452"/>
                </a:cubicBezTo>
                <a:close/>
                <a:moveTo>
                  <a:pt x="141" y="197"/>
                </a:moveTo>
                <a:cubicBezTo>
                  <a:pt x="136" y="203"/>
                  <a:pt x="130" y="212"/>
                  <a:pt x="125" y="219"/>
                </a:cubicBezTo>
                <a:cubicBezTo>
                  <a:pt x="116" y="231"/>
                  <a:pt x="116" y="248"/>
                  <a:pt x="116" y="266"/>
                </a:cubicBezTo>
                <a:cubicBezTo>
                  <a:pt x="116" y="284"/>
                  <a:pt x="135" y="309"/>
                  <a:pt x="141" y="314"/>
                </a:cubicBezTo>
                <a:cubicBezTo>
                  <a:pt x="141" y="197"/>
                  <a:pt x="141" y="197"/>
                  <a:pt x="141" y="197"/>
                </a:cubicBezTo>
                <a:close/>
                <a:moveTo>
                  <a:pt x="141" y="331"/>
                </a:moveTo>
                <a:cubicBezTo>
                  <a:pt x="141" y="359"/>
                  <a:pt x="141" y="359"/>
                  <a:pt x="141" y="359"/>
                </a:cubicBezTo>
                <a:cubicBezTo>
                  <a:pt x="136" y="365"/>
                  <a:pt x="132" y="373"/>
                  <a:pt x="130" y="380"/>
                </a:cubicBezTo>
                <a:cubicBezTo>
                  <a:pt x="126" y="397"/>
                  <a:pt x="127" y="417"/>
                  <a:pt x="127" y="417"/>
                </a:cubicBezTo>
                <a:cubicBezTo>
                  <a:pt x="127" y="417"/>
                  <a:pt x="131" y="393"/>
                  <a:pt x="140" y="373"/>
                </a:cubicBezTo>
                <a:cubicBezTo>
                  <a:pt x="140" y="372"/>
                  <a:pt x="141" y="371"/>
                  <a:pt x="141" y="370"/>
                </a:cubicBezTo>
                <a:cubicBezTo>
                  <a:pt x="141" y="452"/>
                  <a:pt x="141" y="452"/>
                  <a:pt x="141" y="452"/>
                </a:cubicBezTo>
                <a:cubicBezTo>
                  <a:pt x="139" y="461"/>
                  <a:pt x="138" y="472"/>
                  <a:pt x="138" y="472"/>
                </a:cubicBezTo>
                <a:cubicBezTo>
                  <a:pt x="138" y="472"/>
                  <a:pt x="104" y="468"/>
                  <a:pt x="99" y="440"/>
                </a:cubicBezTo>
                <a:cubicBezTo>
                  <a:pt x="94" y="411"/>
                  <a:pt x="96" y="395"/>
                  <a:pt x="107" y="381"/>
                </a:cubicBezTo>
                <a:cubicBezTo>
                  <a:pt x="117" y="367"/>
                  <a:pt x="140" y="347"/>
                  <a:pt x="140" y="347"/>
                </a:cubicBezTo>
                <a:cubicBezTo>
                  <a:pt x="140" y="347"/>
                  <a:pt x="135" y="334"/>
                  <a:pt x="127" y="343"/>
                </a:cubicBezTo>
                <a:cubicBezTo>
                  <a:pt x="118" y="351"/>
                  <a:pt x="104" y="378"/>
                  <a:pt x="91" y="385"/>
                </a:cubicBezTo>
                <a:cubicBezTo>
                  <a:pt x="89" y="386"/>
                  <a:pt x="86" y="387"/>
                  <a:pt x="84" y="387"/>
                </a:cubicBezTo>
                <a:cubicBezTo>
                  <a:pt x="84" y="345"/>
                  <a:pt x="84" y="345"/>
                  <a:pt x="84" y="345"/>
                </a:cubicBezTo>
                <a:cubicBezTo>
                  <a:pt x="97" y="344"/>
                  <a:pt x="114" y="341"/>
                  <a:pt x="114" y="341"/>
                </a:cubicBezTo>
                <a:cubicBezTo>
                  <a:pt x="123" y="336"/>
                  <a:pt x="123" y="336"/>
                  <a:pt x="123" y="336"/>
                </a:cubicBezTo>
                <a:cubicBezTo>
                  <a:pt x="123" y="336"/>
                  <a:pt x="104" y="340"/>
                  <a:pt x="84" y="340"/>
                </a:cubicBezTo>
                <a:cubicBezTo>
                  <a:pt x="84" y="288"/>
                  <a:pt x="84" y="288"/>
                  <a:pt x="84" y="288"/>
                </a:cubicBezTo>
                <a:cubicBezTo>
                  <a:pt x="85" y="288"/>
                  <a:pt x="86" y="288"/>
                  <a:pt x="86" y="288"/>
                </a:cubicBezTo>
                <a:cubicBezTo>
                  <a:pt x="100" y="291"/>
                  <a:pt x="113" y="294"/>
                  <a:pt x="119" y="305"/>
                </a:cubicBezTo>
                <a:cubicBezTo>
                  <a:pt x="126" y="315"/>
                  <a:pt x="128" y="326"/>
                  <a:pt x="131" y="328"/>
                </a:cubicBezTo>
                <a:cubicBezTo>
                  <a:pt x="133" y="329"/>
                  <a:pt x="138" y="331"/>
                  <a:pt x="141" y="331"/>
                </a:cubicBezTo>
                <a:close/>
                <a:moveTo>
                  <a:pt x="84" y="288"/>
                </a:moveTo>
                <a:cubicBezTo>
                  <a:pt x="71" y="286"/>
                  <a:pt x="53" y="291"/>
                  <a:pt x="52" y="291"/>
                </a:cubicBezTo>
                <a:cubicBezTo>
                  <a:pt x="50" y="291"/>
                  <a:pt x="42" y="283"/>
                  <a:pt x="42" y="283"/>
                </a:cubicBezTo>
                <a:cubicBezTo>
                  <a:pt x="42" y="283"/>
                  <a:pt x="43" y="286"/>
                  <a:pt x="46" y="290"/>
                </a:cubicBezTo>
                <a:cubicBezTo>
                  <a:pt x="48" y="294"/>
                  <a:pt x="54" y="300"/>
                  <a:pt x="59" y="302"/>
                </a:cubicBezTo>
                <a:cubicBezTo>
                  <a:pt x="63" y="304"/>
                  <a:pt x="81" y="314"/>
                  <a:pt x="81" y="314"/>
                </a:cubicBezTo>
                <a:cubicBezTo>
                  <a:pt x="81" y="314"/>
                  <a:pt x="74" y="313"/>
                  <a:pt x="73" y="313"/>
                </a:cubicBezTo>
                <a:cubicBezTo>
                  <a:pt x="73" y="313"/>
                  <a:pt x="56" y="314"/>
                  <a:pt x="48" y="316"/>
                </a:cubicBezTo>
                <a:cubicBezTo>
                  <a:pt x="40" y="318"/>
                  <a:pt x="35" y="324"/>
                  <a:pt x="33" y="329"/>
                </a:cubicBezTo>
                <a:cubicBezTo>
                  <a:pt x="31" y="334"/>
                  <a:pt x="25" y="335"/>
                  <a:pt x="20" y="335"/>
                </a:cubicBezTo>
                <a:cubicBezTo>
                  <a:pt x="10" y="336"/>
                  <a:pt x="4" y="327"/>
                  <a:pt x="8" y="318"/>
                </a:cubicBezTo>
                <a:cubicBezTo>
                  <a:pt x="9" y="314"/>
                  <a:pt x="11" y="311"/>
                  <a:pt x="11" y="311"/>
                </a:cubicBezTo>
                <a:cubicBezTo>
                  <a:pt x="11" y="311"/>
                  <a:pt x="15" y="313"/>
                  <a:pt x="18" y="312"/>
                </a:cubicBezTo>
                <a:cubicBezTo>
                  <a:pt x="21" y="312"/>
                  <a:pt x="22" y="311"/>
                  <a:pt x="21" y="305"/>
                </a:cubicBezTo>
                <a:cubicBezTo>
                  <a:pt x="19" y="299"/>
                  <a:pt x="12" y="302"/>
                  <a:pt x="10" y="304"/>
                </a:cubicBezTo>
                <a:cubicBezTo>
                  <a:pt x="8" y="307"/>
                  <a:pt x="9" y="310"/>
                  <a:pt x="9" y="310"/>
                </a:cubicBezTo>
                <a:cubicBezTo>
                  <a:pt x="0" y="319"/>
                  <a:pt x="3" y="336"/>
                  <a:pt x="19" y="338"/>
                </a:cubicBezTo>
                <a:cubicBezTo>
                  <a:pt x="19" y="338"/>
                  <a:pt x="19" y="340"/>
                  <a:pt x="25" y="347"/>
                </a:cubicBezTo>
                <a:cubicBezTo>
                  <a:pt x="42" y="369"/>
                  <a:pt x="61" y="356"/>
                  <a:pt x="76" y="365"/>
                </a:cubicBezTo>
                <a:cubicBezTo>
                  <a:pt x="78" y="365"/>
                  <a:pt x="78" y="366"/>
                  <a:pt x="78" y="367"/>
                </a:cubicBezTo>
                <a:cubicBezTo>
                  <a:pt x="75" y="373"/>
                  <a:pt x="64" y="371"/>
                  <a:pt x="55" y="374"/>
                </a:cubicBezTo>
                <a:cubicBezTo>
                  <a:pt x="47" y="376"/>
                  <a:pt x="48" y="388"/>
                  <a:pt x="48" y="388"/>
                </a:cubicBezTo>
                <a:cubicBezTo>
                  <a:pt x="48" y="388"/>
                  <a:pt x="53" y="382"/>
                  <a:pt x="60" y="384"/>
                </a:cubicBezTo>
                <a:cubicBezTo>
                  <a:pt x="65" y="385"/>
                  <a:pt x="74" y="390"/>
                  <a:pt x="84" y="387"/>
                </a:cubicBezTo>
                <a:cubicBezTo>
                  <a:pt x="84" y="345"/>
                  <a:pt x="84" y="345"/>
                  <a:pt x="84" y="345"/>
                </a:cubicBezTo>
                <a:cubicBezTo>
                  <a:pt x="82" y="345"/>
                  <a:pt x="81" y="345"/>
                  <a:pt x="79" y="346"/>
                </a:cubicBezTo>
                <a:cubicBezTo>
                  <a:pt x="66" y="346"/>
                  <a:pt x="46" y="340"/>
                  <a:pt x="46" y="340"/>
                </a:cubicBezTo>
                <a:cubicBezTo>
                  <a:pt x="46" y="340"/>
                  <a:pt x="59" y="340"/>
                  <a:pt x="80" y="340"/>
                </a:cubicBezTo>
                <a:cubicBezTo>
                  <a:pt x="82" y="340"/>
                  <a:pt x="83" y="340"/>
                  <a:pt x="84" y="340"/>
                </a:cubicBezTo>
                <a:lnTo>
                  <a:pt x="84" y="288"/>
                </a:lnTo>
                <a:close/>
              </a:path>
            </a:pathLst>
          </a:custGeom>
          <a:gradFill rotWithShape="1">
            <a:gsLst>
              <a:gs pos="0">
                <a:srgbClr val="FF99CC"/>
              </a:gs>
              <a:gs pos="50000">
                <a:schemeClr val="bg1"/>
              </a:gs>
              <a:gs pos="100000">
                <a:srgbClr val="FF99CC"/>
              </a:gs>
            </a:gsLst>
            <a:lin ang="2700000" scaled="1"/>
          </a:gradFill>
          <a:ln w="9525">
            <a:noFill/>
            <a:rou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82" name="矩形 1黄色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99CC">
              <a:alpha val="17999"/>
            </a:srgbClr>
          </a:solidFill>
          <a:ln w="25400" algn="ctr">
            <a:noFill/>
            <a:miter lim="800000"/>
          </a:ln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7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8" name="Freeform 1281"/>
          <p:cNvSpPr>
            <a:spLocks noEditPoints="1"/>
          </p:cNvSpPr>
          <p:nvPr/>
        </p:nvSpPr>
        <p:spPr>
          <a:xfrm>
            <a:off x="0" y="20638"/>
            <a:ext cx="925513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2" y="438783"/>
              </a:cxn>
              <a:cxn ang="0">
                <a:pos x="588282" y="457535"/>
              </a:cxn>
              <a:cxn ang="0">
                <a:pos x="865561" y="603796"/>
              </a:cxn>
              <a:cxn ang="0">
                <a:pos x="884296" y="570043"/>
              </a:cxn>
              <a:cxn ang="0">
                <a:pos x="906778" y="525040"/>
              </a:cxn>
              <a:cxn ang="0">
                <a:pos x="689451" y="270021"/>
              </a:cxn>
              <a:cxn ang="0">
                <a:pos x="678210" y="150011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2"/>
              </a:cxn>
              <a:cxn ang="0">
                <a:pos x="513341" y="266270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6"/>
              </a:cxn>
              <a:cxn ang="0">
                <a:pos x="457136" y="375028"/>
              </a:cxn>
              <a:cxn ang="0">
                <a:pos x="588282" y="566293"/>
              </a:cxn>
              <a:cxn ang="0">
                <a:pos x="494606" y="356277"/>
              </a:cxn>
              <a:cxn ang="0">
                <a:pos x="588282" y="318774"/>
              </a:cxn>
              <a:cxn ang="0">
                <a:pos x="475871" y="491287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90" y="423782"/>
              </a:cxn>
              <a:cxn ang="0">
                <a:pos x="318496" y="678802"/>
              </a:cxn>
              <a:cxn ang="0">
                <a:pos x="382196" y="675051"/>
              </a:cxn>
              <a:cxn ang="0">
                <a:pos x="400931" y="712554"/>
              </a:cxn>
              <a:cxn ang="0">
                <a:pos x="427160" y="412531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4705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9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607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10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3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4" name="Freeform 1281"/>
          <p:cNvSpPr>
            <a:spLocks noEditPoints="1"/>
          </p:cNvSpPr>
          <p:nvPr/>
        </p:nvSpPr>
        <p:spPr>
          <a:xfrm>
            <a:off x="0" y="20638"/>
            <a:ext cx="925513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2" y="438783"/>
              </a:cxn>
              <a:cxn ang="0">
                <a:pos x="588282" y="457535"/>
              </a:cxn>
              <a:cxn ang="0">
                <a:pos x="865561" y="603796"/>
              </a:cxn>
              <a:cxn ang="0">
                <a:pos x="884296" y="570043"/>
              </a:cxn>
              <a:cxn ang="0">
                <a:pos x="906778" y="525040"/>
              </a:cxn>
              <a:cxn ang="0">
                <a:pos x="689451" y="270021"/>
              </a:cxn>
              <a:cxn ang="0">
                <a:pos x="678210" y="150011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2"/>
              </a:cxn>
              <a:cxn ang="0">
                <a:pos x="513341" y="266270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6"/>
              </a:cxn>
              <a:cxn ang="0">
                <a:pos x="457136" y="375028"/>
              </a:cxn>
              <a:cxn ang="0">
                <a:pos x="588282" y="566293"/>
              </a:cxn>
              <a:cxn ang="0">
                <a:pos x="494606" y="356277"/>
              </a:cxn>
              <a:cxn ang="0">
                <a:pos x="588282" y="318774"/>
              </a:cxn>
              <a:cxn ang="0">
                <a:pos x="475871" y="491287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90" y="423782"/>
              </a:cxn>
              <a:cxn ang="0">
                <a:pos x="318496" y="678802"/>
              </a:cxn>
              <a:cxn ang="0">
                <a:pos x="382196" y="675051"/>
              </a:cxn>
              <a:cxn ang="0">
                <a:pos x="400931" y="712554"/>
              </a:cxn>
              <a:cxn ang="0">
                <a:pos x="427160" y="412531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4705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5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6" name="Freeform 1281"/>
          <p:cNvSpPr>
            <a:spLocks noEditPoints="1"/>
          </p:cNvSpPr>
          <p:nvPr/>
        </p:nvSpPr>
        <p:spPr>
          <a:xfrm>
            <a:off x="12700" y="0"/>
            <a:ext cx="925513" cy="817563"/>
          </a:xfrm>
          <a:custGeom>
            <a:avLst/>
            <a:gdLst/>
            <a:ahLst/>
            <a:cxnLst>
              <a:cxn ang="0">
                <a:pos x="768138" y="345027"/>
              </a:cxn>
              <a:cxn ang="0">
                <a:pos x="588282" y="438784"/>
              </a:cxn>
              <a:cxn ang="0">
                <a:pos x="588282" y="457535"/>
              </a:cxn>
              <a:cxn ang="0">
                <a:pos x="865561" y="603797"/>
              </a:cxn>
              <a:cxn ang="0">
                <a:pos x="884296" y="570044"/>
              </a:cxn>
              <a:cxn ang="0">
                <a:pos x="906778" y="525041"/>
              </a:cxn>
              <a:cxn ang="0">
                <a:pos x="689451" y="270021"/>
              </a:cxn>
              <a:cxn ang="0">
                <a:pos x="678210" y="150012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3"/>
              </a:cxn>
              <a:cxn ang="0">
                <a:pos x="513341" y="266271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7"/>
              </a:cxn>
              <a:cxn ang="0">
                <a:pos x="457136" y="375029"/>
              </a:cxn>
              <a:cxn ang="0">
                <a:pos x="588282" y="566294"/>
              </a:cxn>
              <a:cxn ang="0">
                <a:pos x="494606" y="356277"/>
              </a:cxn>
              <a:cxn ang="0">
                <a:pos x="588282" y="318775"/>
              </a:cxn>
              <a:cxn ang="0">
                <a:pos x="475871" y="491288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9"/>
              </a:cxn>
              <a:cxn ang="0">
                <a:pos x="314749" y="408782"/>
              </a:cxn>
              <a:cxn ang="0">
                <a:pos x="389690" y="423783"/>
              </a:cxn>
              <a:cxn ang="0">
                <a:pos x="318496" y="678802"/>
              </a:cxn>
              <a:cxn ang="0">
                <a:pos x="382196" y="675052"/>
              </a:cxn>
              <a:cxn ang="0">
                <a:pos x="400931" y="712555"/>
              </a:cxn>
              <a:cxn ang="0">
                <a:pos x="427160" y="412532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8"/>
              </a:cxn>
              <a:cxn ang="0">
                <a:pos x="314749" y="375029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1"/>
              </a:cxn>
              <a:cxn ang="0">
                <a:pos x="217327" y="506289"/>
              </a:cxn>
              <a:cxn ang="0">
                <a:pos x="206086" y="731306"/>
              </a:cxn>
              <a:cxn ang="0">
                <a:pos x="292267" y="813813"/>
              </a:cxn>
              <a:cxn ang="0">
                <a:pos x="273532" y="798812"/>
              </a:cxn>
              <a:cxn ang="0">
                <a:pos x="254797" y="705054"/>
              </a:cxn>
              <a:cxn ang="0">
                <a:pos x="303508" y="543792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4349" name="WordArt 6"/>
          <p:cNvSpPr>
            <a:spLocks noTextEdit="1"/>
          </p:cNvSpPr>
          <p:nvPr/>
        </p:nvSpPr>
        <p:spPr>
          <a:xfrm flipV="1">
            <a:off x="3733800" y="3282950"/>
            <a:ext cx="1692275" cy="227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3600">
                <a:gradFill rotWithShape="1">
                  <a:gsLst>
                    <a:gs pos="0">
                      <a:srgbClr val="BBE0E3">
                        <a:alpha val="0"/>
                      </a:srgbClr>
                    </a:gs>
                    <a:gs pos="100000">
                      <a:srgbClr val="E8F5F6">
                        <a:alpha val="32001"/>
                      </a:srgbClr>
                    </a:gs>
                  </a:gsLst>
                  <a:lin ang="5400000" scaled="1"/>
                  <a:tileRect/>
                </a:gradFill>
                <a:latin typeface="华文中宋" panose="02010600040101010101" charset="-122"/>
                <a:ea typeface="华文中宋" panose="02010600040101010101" charset="-122"/>
              </a:rPr>
              <a:t>易水寒江雪敬奉</a:t>
            </a:r>
            <a:endParaRPr lang="zh-CN" altLang="en-US" sz="3600">
              <a:gradFill rotWithShape="1">
                <a:gsLst>
                  <a:gs pos="0">
                    <a:srgbClr val="BBE0E3">
                      <a:alpha val="0"/>
                    </a:srgbClr>
                  </a:gs>
                  <a:gs pos="100000">
                    <a:srgbClr val="E8F5F6">
                      <a:alpha val="32001"/>
                    </a:srgbClr>
                  </a:gs>
                </a:gsLst>
                <a:lin ang="5400000" scaled="1"/>
                <a:tileRect/>
              </a:gradFill>
              <a:latin typeface="华文中宋" panose="02010600040101010101" charset="-122"/>
              <a:ea typeface="华文中宋" panose="02010600040101010101" charset="-122"/>
            </a:endParaRPr>
          </a:p>
        </p:txBody>
      </p:sp>
      <p:sp>
        <p:nvSpPr>
          <p:cNvPr id="14350" name="标题 53262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077200" cy="1371600"/>
          </a:xfrm>
          <a:ln/>
        </p:spPr>
        <p:txBody>
          <a:bodyPr anchor="ctr" anchorCtr="0"/>
          <a:p>
            <a:pPr>
              <a:buClrTx/>
              <a:buSzTx/>
              <a:buFontTx/>
            </a:pPr>
            <a:r>
              <a:rPr lang="zh-CN" altLang="en-US" sz="4000" b="1" dirty="0">
                <a:latin typeface="宋体" panose="02010600030101010101" pitchFamily="2" charset="-122"/>
              </a:rPr>
              <a:t>第二节 劳动安全法律制度</a:t>
            </a:r>
            <a:endParaRPr lang="zh-CN" altLang="en-US" sz="4000" b="1" dirty="0">
              <a:latin typeface="宋体" panose="02010600030101010101" pitchFamily="2" charset="-122"/>
            </a:endParaRPr>
          </a:p>
        </p:txBody>
      </p:sp>
      <p:sp>
        <p:nvSpPr>
          <p:cNvPr id="14351" name="副标题 53263"/>
          <p:cNvSpPr>
            <a:spLocks noGrp="1"/>
          </p:cNvSpPr>
          <p:nvPr>
            <p:ph type="subTitle" idx="1"/>
          </p:nvPr>
        </p:nvSpPr>
        <p:spPr>
          <a:xfrm>
            <a:off x="381000" y="1524000"/>
            <a:ext cx="8763000" cy="5334000"/>
          </a:xfrm>
          <a:ln/>
        </p:spPr>
        <p:txBody>
          <a:bodyPr anchor="t" anchorCtr="0"/>
          <a:p>
            <a:pPr algn="l">
              <a:buClrTx/>
              <a:buSzTx/>
              <a:buFontTx/>
            </a:pPr>
            <a:r>
              <a:rPr lang="en-US" altLang="zh-CN" sz="3600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1</a:t>
            </a:r>
            <a:r>
              <a:rPr lang="zh-CN" altLang="en-US" sz="3600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、概念   </a:t>
            </a:r>
            <a:r>
              <a:rPr lang="en-US" altLang="zh-CN" sz="2400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P185</a:t>
            </a:r>
            <a:endParaRPr lang="en-US" altLang="zh-CN" sz="2400" b="1" dirty="0">
              <a:solidFill>
                <a:srgbClr val="D62406"/>
              </a:solidFill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algn="l">
              <a:buClrTx/>
              <a:buSzTx/>
              <a:buFontTx/>
            </a:pPr>
            <a:r>
              <a:rPr lang="en-US" altLang="zh-CN" sz="3600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2</a:t>
            </a:r>
            <a:r>
              <a:rPr lang="zh-CN" altLang="en-US" sz="3600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、劳动安全管理的主要制度</a:t>
            </a:r>
            <a:endParaRPr lang="zh-CN" altLang="en-US" sz="3600" b="1" dirty="0">
              <a:solidFill>
                <a:srgbClr val="D62406"/>
              </a:solidFill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algn="l">
              <a:buClrTx/>
              <a:buSzTx/>
              <a:buFontTx/>
            </a:pPr>
            <a:r>
              <a:rPr lang="zh-CN" altLang="en-US" b="1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①安全生产责任制</a:t>
            </a:r>
            <a:endParaRPr lang="zh-CN" altLang="en-US" b="1" dirty="0">
              <a:solidFill>
                <a:srgbClr val="0033CC"/>
              </a:solidFill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algn="l">
              <a:buClrTx/>
              <a:buSzTx/>
              <a:buFontTx/>
            </a:pPr>
            <a:r>
              <a:rPr lang="zh-CN" altLang="en-US" b="1" dirty="0">
                <a:latin typeface="楷体_GB2312" pitchFamily="49" charset="-122"/>
                <a:ea typeface="楷体_GB2312" pitchFamily="49" charset="-122"/>
                <a:cs typeface="+mn-cs"/>
              </a:rPr>
              <a:t>②劳动安全教育和培训</a:t>
            </a:r>
            <a:endParaRPr lang="zh-CN" altLang="en-US" b="1" dirty="0"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algn="l">
              <a:buClrTx/>
              <a:buSzTx/>
              <a:buFontTx/>
            </a:pPr>
            <a:r>
              <a:rPr lang="zh-CN" altLang="en-US" b="1" dirty="0">
                <a:latin typeface="楷体_GB2312" pitchFamily="49" charset="-122"/>
                <a:ea typeface="楷体_GB2312" pitchFamily="49" charset="-122"/>
                <a:cs typeface="+mn-cs"/>
              </a:rPr>
              <a:t>③安全认证</a:t>
            </a:r>
            <a:endParaRPr lang="zh-CN" altLang="en-US" b="1" dirty="0"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algn="l">
              <a:buClrTx/>
              <a:buSzTx/>
              <a:buFontTx/>
            </a:pPr>
            <a:r>
              <a:rPr lang="en-US" altLang="en-US" b="1" dirty="0">
                <a:latin typeface="楷体_GB2312" pitchFamily="49" charset="-122"/>
                <a:ea typeface="楷体_GB2312" pitchFamily="49" charset="-122"/>
                <a:cs typeface="+mn-cs"/>
              </a:rPr>
              <a:t>④</a:t>
            </a:r>
            <a:r>
              <a:rPr lang="en-US" altLang="zh-CN" b="1" dirty="0">
                <a:latin typeface="楷体_GB2312" pitchFamily="49" charset="-122"/>
                <a:ea typeface="楷体_GB2312" pitchFamily="49" charset="-122"/>
                <a:cs typeface="+mn-cs"/>
              </a:rPr>
              <a:t>“</a:t>
            </a:r>
            <a:r>
              <a:rPr lang="zh-CN" altLang="en-US" b="1" dirty="0">
                <a:latin typeface="楷体_GB2312" pitchFamily="49" charset="-122"/>
                <a:ea typeface="楷体_GB2312" pitchFamily="49" charset="-122"/>
                <a:cs typeface="+mn-cs"/>
              </a:rPr>
              <a:t>三同时”制度</a:t>
            </a:r>
            <a:endParaRPr lang="zh-CN" altLang="en-US" b="1" dirty="0"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algn="l">
              <a:buClrTx/>
              <a:buSzTx/>
              <a:buFontTx/>
            </a:pPr>
            <a:r>
              <a:rPr lang="zh-CN" altLang="en-US" b="1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⑤安全事故报告和调查结果处理制度</a:t>
            </a:r>
            <a:endParaRPr lang="zh-CN" altLang="en-US" b="1" dirty="0">
              <a:solidFill>
                <a:srgbClr val="0033CC"/>
              </a:solidFill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algn="l">
              <a:buClrTx/>
              <a:buSzTx/>
              <a:buFontTx/>
            </a:pPr>
            <a:r>
              <a:rPr lang="zh-CN" altLang="en-US" b="1" dirty="0">
                <a:latin typeface="楷体_GB2312" pitchFamily="49" charset="-122"/>
                <a:ea typeface="楷体_GB2312" pitchFamily="49" charset="-122"/>
                <a:cs typeface="+mn-cs"/>
              </a:rPr>
              <a:t>⑥生产安全事故的应急救援与调查结果处理</a:t>
            </a:r>
            <a:endParaRPr lang="zh-CN" altLang="en-US" b="1" dirty="0"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algn="l">
              <a:buClrTx/>
              <a:buSzTx/>
              <a:buFontTx/>
            </a:pPr>
            <a:endParaRPr lang="en-US" altLang="zh-CN" b="1" dirty="0">
              <a:latin typeface="楷体_GB2312" pitchFamily="49" charset="-122"/>
              <a:ea typeface="楷体_GB2312" pitchFamily="49" charset="-122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9" fill="hold" grpId="0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3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accel="50000" decel="50000" fill="hold" grpId="1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0 0 C -0.01632 0.03608 -0.03264 0.07216 -0.03281 0.10222 C -0.03299 0.13228 -0.01719 0.15055 -0.00139 0.18062 C 0.01441 0.21068 0.04809 0.24052 0.06163 0.28284 C 0.07517 0.32516 0.08438 0.36494 0.07951 0.43432 C 0.07465 0.5037 0.04097 0.64061 0.03281 0.69889 C 0.02465 0.75717 0.02743 0.77081 0.03021 0.78469 " pathEditMode="relative" ptsTypes="aaaaaaA">
                                      <p:cBhvr>
                                        <p:cTn id="15" dur="6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6" presetClass="emph" presetSubtype="0" repeatCount="indefinite" fill="hold" grpId="2" nodeType="withEffect">
                                  <p:stCondLst>
                                    <p:cond delay="9800"/>
                                  </p:stCondLst>
                                  <p:childTnLst>
                                    <p:animScale>
                                      <p:cBhvr>
                                        <p:cTn id="17" dur="6000" fill="hold"/>
                                        <p:tgtEl>
                                          <p:spTgt spid="104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8" presetClass="emph" presetSubtype="0" repeatCount="indefinite" fill="hold" grpId="3" nodeType="withEffect">
                                  <p:stCondLst>
                                    <p:cond delay="9800"/>
                                  </p:stCondLst>
                                  <p:childTnLst>
                                    <p:animRot by="10800000">
                                      <p:cBhvr>
                                        <p:cTn id="19" dur="6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0" presetClass="path" presetSubtype="0" repeatCount="indefinite" accel="50000" decel="50000" fill="hold" grpId="0" nodeType="withEffect">
                                  <p:stCondLst>
                                    <p:cond delay="12300"/>
                                  </p:stCondLst>
                                  <p:childTnLst>
                                    <p:animMotion origin="layout" path="M -3.05556E-6 -3.64477E-6 C -0.00885 0.05296 -0.01771 0.10592 -0.01771 0.15981 C -0.01771 0.21346 -0.0085 0.26573 -3.05556E-6 0.32332 C 0.00851 0.38067 0.0099 0.44149 0.03299 0.50394 C 0.05608 0.56661 0.11893 0.64801 0.13837 0.6982 C 0.15782 0.74838 0.15 0.78816 0.14931 0.80458 " pathEditMode="relative" rAng="0" ptsTypes="aaaaaA">
                                      <p:cBhvr>
                                        <p:cTn id="24" dur="5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0" y="4020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Scale>
                                      <p:cBhvr>
                                        <p:cTn id="26" dur="5500" fill="hold"/>
                                        <p:tgtEl>
                                          <p:spTgt spid="107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Rot by="-5400000">
                                      <p:cBhvr>
                                        <p:cTn id="28" dur="5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accel="50000" decel="50000" fill="hold" grpId="0" nodeType="withEffect">
                                  <p:stCondLst>
                                    <p:cond delay="13400"/>
                                  </p:stCondLst>
                                  <p:childTnLst>
                                    <p:animMotion origin="layout" path="M 0 0 C 0.01805 0.06637 0.03611 0.13298 0.03698 0.23173 C 0.03785 0.33048 0.02448 0.49561 0.00538 0.59297 C -0.01372 0.69033 -0.06215 0.7759 -0.07813 0.81568 C -0.0941 0.85546 -0.09149 0.82817 -0.09045 0.8321 " pathEditMode="relative" ptsTypes="aaaaA">
                                      <p:cBhvr>
                                        <p:cTn id="33" dur="4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Scale>
                                      <p:cBhvr>
                                        <p:cTn id="35" dur="4500" fill="hold"/>
                                        <p:tgtEl>
                                          <p:spTgt spid="108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8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Rot by="-10800000">
                                      <p:cBhvr>
                                        <p:cTn id="37" dur="4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0" presetClass="path" presetSubtype="0" repeatCount="indefinite" accel="50000" decel="50000" fill="hold" grpId="0" nodeType="withEffect">
                                  <p:stCondLst>
                                    <p:cond delay="14200"/>
                                  </p:stCondLst>
                                  <p:childTnLst>
                                    <p:animMotion origin="layout" path="M 2.5E-6 3.9593E-6 C 0.00139 0.07076 0.00278 0.14176 2.5E-6 0.19495 C -0.00278 0.24815 -0.00712 0.27428 -0.0165 0.31845 C -0.02587 0.36285 -0.05139 0.40333 -0.05625 0.46114 C -0.06111 0.51919 -0.05747 0.60522 -0.04531 0.66605 C -0.03316 0.7271 0.00416 0.80203 0.01632 0.82655 " pathEditMode="relative" rAng="0" ptsTypes="aaaaaA">
                                      <p:cBhvr>
                                        <p:cTn id="42" dur="5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0" y="4130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6" presetClass="emph" presetSubtype="0" repeatCount="indefinite" fill="hold" nodeType="withEffect">
                                  <p:stCondLst>
                                    <p:cond delay="14200"/>
                                  </p:stCondLst>
                                  <p:childTnLst>
                                    <p:animScale>
                                      <p:cBhvr>
                                        <p:cTn id="44" dur="5000" fill="hold"/>
                                        <p:tgtEl>
                                          <p:spTgt spid="109"/>
                                        </p:tgtEl>
                                      </p:cBhvr>
                                      <p:by x="35000" y="35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8" presetClass="emph" presetSubtype="0" repeatCount="indefinite" fill="hold" nodeType="withEffect">
                                  <p:stCondLst>
                                    <p:cond delay="14200"/>
                                  </p:stCondLst>
                                  <p:childTnLst>
                                    <p:animRot by="-10800000">
                                      <p:cBhvr>
                                        <p:cTn id="46" dur="5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51" dur="7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53" dur="7000" fill="hold"/>
                                        <p:tgtEl>
                                          <p:spTgt spid="110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55" dur="7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6" presetID="18" presetClass="entr" presetSubtype="9" fill="hold" grpId="0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5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0" presetClass="path" presetSubtype="0" repeatCount="indefinite" accel="50000" decel="50000" fill="hold" grpId="1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0 0 C -0.01632 0.03608 -0.03264 0.07216 -0.03281 0.10222 C -0.03299 0.13228 -0.01719 0.15055 -0.00139 0.18062 C 0.01441 0.21068 0.04809 0.24052 0.06163 0.28284 C 0.07517 0.32516 0.08438 0.36494 0.07951 0.43432 C 0.07465 0.5037 0.04097 0.64061 0.03281 0.69889 C 0.02465 0.75717 0.02743 0.77081 0.03021 0.78469 " pathEditMode="relative" ptsTypes="aaaaaaA">
                                      <p:cBhvr>
                                        <p:cTn id="60" dur="6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1" presetID="6" presetClass="emph" presetSubtype="0" repeatCount="indefinite" fill="hold" grpId="2" nodeType="withEffect">
                                  <p:stCondLst>
                                    <p:cond delay="9800"/>
                                  </p:stCondLst>
                                  <p:childTnLst>
                                    <p:animScale>
                                      <p:cBhvr>
                                        <p:cTn id="62" dur="6000" fill="hold"/>
                                        <p:tgtEl>
                                          <p:spTgt spid="2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8" presetClass="emph" presetSubtype="0" repeatCount="indefinite" fill="hold" grpId="3" nodeType="withEffect">
                                  <p:stCondLst>
                                    <p:cond delay="9800"/>
                                  </p:stCondLst>
                                  <p:childTnLst>
                                    <p:animRot by="10800000">
                                      <p:cBhvr>
                                        <p:cTn id="64" dur="6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0" presetClass="path" presetSubtype="0" repeatCount="indefinite" accel="50000" decel="50000" fill="hold" grpId="0" nodeType="withEffect">
                                  <p:stCondLst>
                                    <p:cond delay="12300"/>
                                  </p:stCondLst>
                                  <p:childTnLst>
                                    <p:animMotion origin="layout" path="M -3.05556E-6 -3.64477E-6 C -0.00885 0.05296 -0.01771 0.10592 -0.01771 0.15981 C -0.01771 0.21346 -0.0085 0.26573 -3.05556E-6 0.32332 C 0.00851 0.38067 0.0099 0.44149 0.03299 0.50394 C 0.05608 0.56661 0.11893 0.64801 0.13837 0.6982 C 0.15782 0.74838 0.15 0.78816 0.14931 0.80458 " pathEditMode="relative" rAng="0" ptsTypes="aaaaaA">
                                      <p:cBhvr>
                                        <p:cTn id="69" dur="5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0" y="40200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6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Scale>
                                      <p:cBhvr>
                                        <p:cTn id="71" dur="5500" fill="hold"/>
                                        <p:tgtEl>
                                          <p:spTgt spid="3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72" presetID="8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Rot by="-5400000">
                                      <p:cBhvr>
                                        <p:cTn id="73" dur="5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0" presetClass="path" presetSubtype="0" repeatCount="indefinite" accel="50000" decel="50000" fill="hold" grpId="0" nodeType="withEffect">
                                  <p:stCondLst>
                                    <p:cond delay="13400"/>
                                  </p:stCondLst>
                                  <p:childTnLst>
                                    <p:animMotion origin="layout" path="M 0 0 C 0.01805 0.06637 0.03611 0.13298 0.03698 0.23173 C 0.03785 0.33048 0.02448 0.49561 0.00538 0.59297 C -0.01372 0.69033 -0.06215 0.7759 -0.07813 0.81568 C -0.0941 0.85546 -0.09149 0.82817 -0.09045 0.8321 " pathEditMode="relative" ptsTypes="aaaaA">
                                      <p:cBhvr>
                                        <p:cTn id="78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9" presetID="6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Scale>
                                      <p:cBhvr>
                                        <p:cTn id="80" dur="4500" fill="hold"/>
                                        <p:tgtEl>
                                          <p:spTgt spid="4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8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Rot by="-10800000">
                                      <p:cBhvr>
                                        <p:cTn id="82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87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89" dur="7000" fill="hold"/>
                                        <p:tgtEl>
                                          <p:spTgt spid="5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91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96" dur="7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98" dur="7000" fill="hold"/>
                                        <p:tgtEl>
                                          <p:spTgt spid="6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99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100" dur="7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282" grpId="0" animBg="1"/>
      <p:bldP spid="104" grpId="0" animBg="1"/>
      <p:bldP spid="104" grpId="1" animBg="1"/>
      <p:bldP spid="104" grpId="2" animBg="1"/>
      <p:bldP spid="104" grpId="3" animBg="1"/>
      <p:bldP spid="107" grpId="0" animBg="1"/>
      <p:bldP spid="108" grpId="0" animBg="1"/>
      <p:bldP spid="109" grpId="0" animBg="1"/>
      <p:bldP spid="110" grpId="0" animBg="1"/>
      <p:bldP spid="2" grpId="0" animBg="1"/>
      <p:bldP spid="2" grpId="1" animBg="1"/>
      <p:bldP spid="2" grpId="2" animBg="1"/>
      <p:bldP spid="2" grpId="3" animBg="1"/>
      <p:bldP spid="3" grpId="0" animBg="1"/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9" name="Freeform 1276"/>
          <p:cNvSpPr>
            <a:spLocks noEditPoints="1"/>
          </p:cNvSpPr>
          <p:nvPr/>
        </p:nvSpPr>
        <p:spPr bwMode="auto">
          <a:xfrm>
            <a:off x="0" y="-630237"/>
            <a:ext cx="2070100" cy="1544638"/>
          </a:xfrm>
          <a:custGeom>
            <a:avLst/>
            <a:gdLst>
              <a:gd name="T0" fmla="*/ 537 w 642"/>
              <a:gd name="T1" fmla="*/ 283 h 479"/>
              <a:gd name="T2" fmla="*/ 623 w 642"/>
              <a:gd name="T3" fmla="*/ 188 h 479"/>
              <a:gd name="T4" fmla="*/ 628 w 642"/>
              <a:gd name="T5" fmla="*/ 120 h 479"/>
              <a:gd name="T6" fmla="*/ 635 w 642"/>
              <a:gd name="T7" fmla="*/ 132 h 479"/>
              <a:gd name="T8" fmla="*/ 524 w 642"/>
              <a:gd name="T9" fmla="*/ 162 h 479"/>
              <a:gd name="T10" fmla="*/ 524 w 642"/>
              <a:gd name="T11" fmla="*/ 157 h 479"/>
              <a:gd name="T12" fmla="*/ 524 w 642"/>
              <a:gd name="T13" fmla="*/ 157 h 479"/>
              <a:gd name="T14" fmla="*/ 524 w 642"/>
              <a:gd name="T15" fmla="*/ 435 h 479"/>
              <a:gd name="T16" fmla="*/ 497 w 642"/>
              <a:gd name="T17" fmla="*/ 353 h 479"/>
              <a:gd name="T18" fmla="*/ 524 w 642"/>
              <a:gd name="T19" fmla="*/ 116 h 479"/>
              <a:gd name="T20" fmla="*/ 494 w 642"/>
              <a:gd name="T21" fmla="*/ 223 h 479"/>
              <a:gd name="T22" fmla="*/ 400 w 642"/>
              <a:gd name="T23" fmla="*/ 460 h 479"/>
              <a:gd name="T24" fmla="*/ 393 w 642"/>
              <a:gd name="T25" fmla="*/ 452 h 479"/>
              <a:gd name="T26" fmla="*/ 399 w 642"/>
              <a:gd name="T27" fmla="*/ 144 h 479"/>
              <a:gd name="T28" fmla="*/ 424 w 642"/>
              <a:gd name="T29" fmla="*/ 228 h 479"/>
              <a:gd name="T30" fmla="*/ 455 w 642"/>
              <a:gd name="T31" fmla="*/ 255 h 479"/>
              <a:gd name="T32" fmla="*/ 448 w 642"/>
              <a:gd name="T33" fmla="*/ 443 h 479"/>
              <a:gd name="T34" fmla="*/ 352 w 642"/>
              <a:gd name="T35" fmla="*/ 206 h 479"/>
              <a:gd name="T36" fmla="*/ 357 w 642"/>
              <a:gd name="T37" fmla="*/ 264 h 479"/>
              <a:gd name="T38" fmla="*/ 388 w 642"/>
              <a:gd name="T39" fmla="*/ 134 h 479"/>
              <a:gd name="T40" fmla="*/ 353 w 642"/>
              <a:gd name="T41" fmla="*/ 28 h 479"/>
              <a:gd name="T42" fmla="*/ 341 w 642"/>
              <a:gd name="T43" fmla="*/ 438 h 479"/>
              <a:gd name="T44" fmla="*/ 388 w 642"/>
              <a:gd name="T45" fmla="*/ 448 h 479"/>
              <a:gd name="T46" fmla="*/ 370 w 642"/>
              <a:gd name="T47" fmla="*/ 439 h 479"/>
              <a:gd name="T48" fmla="*/ 297 w 642"/>
              <a:gd name="T49" fmla="*/ 127 h 479"/>
              <a:gd name="T50" fmla="*/ 319 w 642"/>
              <a:gd name="T51" fmla="*/ 36 h 479"/>
              <a:gd name="T52" fmla="*/ 337 w 642"/>
              <a:gd name="T53" fmla="*/ 234 h 479"/>
              <a:gd name="T54" fmla="*/ 341 w 642"/>
              <a:gd name="T55" fmla="*/ 359 h 479"/>
              <a:gd name="T56" fmla="*/ 276 w 642"/>
              <a:gd name="T57" fmla="*/ 288 h 479"/>
              <a:gd name="T58" fmla="*/ 341 w 642"/>
              <a:gd name="T59" fmla="*/ 404 h 479"/>
              <a:gd name="T60" fmla="*/ 335 w 642"/>
              <a:gd name="T61" fmla="*/ 445 h 479"/>
              <a:gd name="T62" fmla="*/ 214 w 642"/>
              <a:gd name="T63" fmla="*/ 265 h 479"/>
              <a:gd name="T64" fmla="*/ 207 w 642"/>
              <a:gd name="T65" fmla="*/ 319 h 479"/>
              <a:gd name="T66" fmla="*/ 214 w 642"/>
              <a:gd name="T67" fmla="*/ 283 h 479"/>
              <a:gd name="T68" fmla="*/ 269 w 642"/>
              <a:gd name="T69" fmla="*/ 288 h 479"/>
              <a:gd name="T70" fmla="*/ 302 w 642"/>
              <a:gd name="T71" fmla="*/ 179 h 479"/>
              <a:gd name="T72" fmla="*/ 207 w 642"/>
              <a:gd name="T73" fmla="*/ 338 h 479"/>
              <a:gd name="T74" fmla="*/ 207 w 642"/>
              <a:gd name="T75" fmla="*/ 283 h 479"/>
              <a:gd name="T76" fmla="*/ 178 w 642"/>
              <a:gd name="T77" fmla="*/ 187 h 479"/>
              <a:gd name="T78" fmla="*/ 154 w 642"/>
              <a:gd name="T79" fmla="*/ 206 h 479"/>
              <a:gd name="T80" fmla="*/ 155 w 642"/>
              <a:gd name="T81" fmla="*/ 344 h 479"/>
              <a:gd name="T82" fmla="*/ 169 w 642"/>
              <a:gd name="T83" fmla="*/ 365 h 479"/>
              <a:gd name="T84" fmla="*/ 207 w 642"/>
              <a:gd name="T85" fmla="*/ 350 h 479"/>
              <a:gd name="T86" fmla="*/ 182 w 642"/>
              <a:gd name="T87" fmla="*/ 328 h 479"/>
              <a:gd name="T88" fmla="*/ 141 w 642"/>
              <a:gd name="T89" fmla="*/ 197 h 479"/>
              <a:gd name="T90" fmla="*/ 154 w 642"/>
              <a:gd name="T91" fmla="*/ 346 h 479"/>
              <a:gd name="T92" fmla="*/ 154 w 642"/>
              <a:gd name="T93" fmla="*/ 206 h 479"/>
              <a:gd name="T94" fmla="*/ 146 w 642"/>
              <a:gd name="T95" fmla="*/ 442 h 479"/>
              <a:gd name="T96" fmla="*/ 141 w 642"/>
              <a:gd name="T97" fmla="*/ 197 h 479"/>
              <a:gd name="T98" fmla="*/ 141 w 642"/>
              <a:gd name="T99" fmla="*/ 370 h 479"/>
              <a:gd name="T100" fmla="*/ 127 w 642"/>
              <a:gd name="T101" fmla="*/ 343 h 479"/>
              <a:gd name="T102" fmla="*/ 84 w 642"/>
              <a:gd name="T103" fmla="*/ 340 h 479"/>
              <a:gd name="T104" fmla="*/ 84 w 642"/>
              <a:gd name="T105" fmla="*/ 288 h 479"/>
              <a:gd name="T106" fmla="*/ 73 w 642"/>
              <a:gd name="T107" fmla="*/ 313 h 479"/>
              <a:gd name="T108" fmla="*/ 18 w 642"/>
              <a:gd name="T109" fmla="*/ 312 h 479"/>
              <a:gd name="T110" fmla="*/ 76 w 642"/>
              <a:gd name="T111" fmla="*/ 365 h 479"/>
              <a:gd name="T112" fmla="*/ 84 w 642"/>
              <a:gd name="T113" fmla="*/ 345 h 479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42"/>
              <a:gd name="T172" fmla="*/ 0 h 479"/>
              <a:gd name="T173" fmla="*/ 642 w 642"/>
              <a:gd name="T174" fmla="*/ 479 h 479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42" h="479">
                <a:moveTo>
                  <a:pt x="524" y="435"/>
                </a:moveTo>
                <a:cubicBezTo>
                  <a:pt x="539" y="424"/>
                  <a:pt x="557" y="404"/>
                  <a:pt x="553" y="374"/>
                </a:cubicBezTo>
                <a:cubicBezTo>
                  <a:pt x="548" y="335"/>
                  <a:pt x="539" y="313"/>
                  <a:pt x="524" y="297"/>
                </a:cubicBezTo>
                <a:cubicBezTo>
                  <a:pt x="524" y="435"/>
                  <a:pt x="524" y="435"/>
                  <a:pt x="524" y="435"/>
                </a:cubicBezTo>
                <a:close/>
                <a:moveTo>
                  <a:pt x="524" y="278"/>
                </a:moveTo>
                <a:cubicBezTo>
                  <a:pt x="529" y="281"/>
                  <a:pt x="534" y="282"/>
                  <a:pt x="537" y="283"/>
                </a:cubicBezTo>
                <a:cubicBezTo>
                  <a:pt x="562" y="287"/>
                  <a:pt x="578" y="271"/>
                  <a:pt x="588" y="265"/>
                </a:cubicBezTo>
                <a:cubicBezTo>
                  <a:pt x="597" y="259"/>
                  <a:pt x="608" y="265"/>
                  <a:pt x="608" y="265"/>
                </a:cubicBezTo>
                <a:cubicBezTo>
                  <a:pt x="608" y="265"/>
                  <a:pt x="603" y="247"/>
                  <a:pt x="588" y="247"/>
                </a:cubicBezTo>
                <a:cubicBezTo>
                  <a:pt x="574" y="247"/>
                  <a:pt x="557" y="256"/>
                  <a:pt x="550" y="248"/>
                </a:cubicBezTo>
                <a:cubicBezTo>
                  <a:pt x="543" y="239"/>
                  <a:pt x="580" y="233"/>
                  <a:pt x="585" y="230"/>
                </a:cubicBezTo>
                <a:cubicBezTo>
                  <a:pt x="591" y="227"/>
                  <a:pt x="619" y="203"/>
                  <a:pt x="623" y="188"/>
                </a:cubicBezTo>
                <a:cubicBezTo>
                  <a:pt x="629" y="174"/>
                  <a:pt x="628" y="174"/>
                  <a:pt x="628" y="174"/>
                </a:cubicBezTo>
                <a:cubicBezTo>
                  <a:pt x="628" y="174"/>
                  <a:pt x="632" y="172"/>
                  <a:pt x="635" y="168"/>
                </a:cubicBezTo>
                <a:cubicBezTo>
                  <a:pt x="640" y="162"/>
                  <a:pt x="642" y="156"/>
                  <a:pt x="642" y="150"/>
                </a:cubicBezTo>
                <a:cubicBezTo>
                  <a:pt x="642" y="149"/>
                  <a:pt x="642" y="149"/>
                  <a:pt x="642" y="149"/>
                </a:cubicBezTo>
                <a:cubicBezTo>
                  <a:pt x="642" y="147"/>
                  <a:pt x="642" y="147"/>
                  <a:pt x="642" y="147"/>
                </a:cubicBezTo>
                <a:cubicBezTo>
                  <a:pt x="642" y="137"/>
                  <a:pt x="636" y="125"/>
                  <a:pt x="628" y="120"/>
                </a:cubicBezTo>
                <a:cubicBezTo>
                  <a:pt x="628" y="120"/>
                  <a:pt x="630" y="114"/>
                  <a:pt x="625" y="112"/>
                </a:cubicBezTo>
                <a:cubicBezTo>
                  <a:pt x="620" y="110"/>
                  <a:pt x="609" y="109"/>
                  <a:pt x="608" y="119"/>
                </a:cubicBezTo>
                <a:cubicBezTo>
                  <a:pt x="608" y="122"/>
                  <a:pt x="608" y="125"/>
                  <a:pt x="610" y="127"/>
                </a:cubicBezTo>
                <a:cubicBezTo>
                  <a:pt x="611" y="129"/>
                  <a:pt x="614" y="131"/>
                  <a:pt x="618" y="130"/>
                </a:cubicBezTo>
                <a:cubicBezTo>
                  <a:pt x="623" y="130"/>
                  <a:pt x="627" y="125"/>
                  <a:pt x="627" y="123"/>
                </a:cubicBezTo>
                <a:cubicBezTo>
                  <a:pt x="630" y="125"/>
                  <a:pt x="632" y="128"/>
                  <a:pt x="635" y="132"/>
                </a:cubicBezTo>
                <a:cubicBezTo>
                  <a:pt x="637" y="135"/>
                  <a:pt x="639" y="140"/>
                  <a:pt x="639" y="145"/>
                </a:cubicBezTo>
                <a:cubicBezTo>
                  <a:pt x="640" y="154"/>
                  <a:pt x="636" y="163"/>
                  <a:pt x="625" y="168"/>
                </a:cubicBezTo>
                <a:cubicBezTo>
                  <a:pt x="618" y="171"/>
                  <a:pt x="606" y="171"/>
                  <a:pt x="601" y="164"/>
                </a:cubicBezTo>
                <a:cubicBezTo>
                  <a:pt x="596" y="157"/>
                  <a:pt x="585" y="151"/>
                  <a:pt x="571" y="151"/>
                </a:cubicBezTo>
                <a:cubicBezTo>
                  <a:pt x="556" y="152"/>
                  <a:pt x="530" y="159"/>
                  <a:pt x="529" y="160"/>
                </a:cubicBezTo>
                <a:cubicBezTo>
                  <a:pt x="528" y="160"/>
                  <a:pt x="526" y="161"/>
                  <a:pt x="524" y="162"/>
                </a:cubicBezTo>
                <a:cubicBezTo>
                  <a:pt x="524" y="208"/>
                  <a:pt x="524" y="208"/>
                  <a:pt x="524" y="208"/>
                </a:cubicBezTo>
                <a:cubicBezTo>
                  <a:pt x="526" y="208"/>
                  <a:pt x="529" y="207"/>
                  <a:pt x="531" y="206"/>
                </a:cubicBezTo>
                <a:cubicBezTo>
                  <a:pt x="565" y="195"/>
                  <a:pt x="586" y="189"/>
                  <a:pt x="586" y="189"/>
                </a:cubicBezTo>
                <a:cubicBezTo>
                  <a:pt x="567" y="202"/>
                  <a:pt x="546" y="211"/>
                  <a:pt x="524" y="217"/>
                </a:cubicBezTo>
                <a:cubicBezTo>
                  <a:pt x="524" y="278"/>
                  <a:pt x="524" y="278"/>
                  <a:pt x="524" y="278"/>
                </a:cubicBezTo>
                <a:close/>
                <a:moveTo>
                  <a:pt x="524" y="157"/>
                </a:moveTo>
                <a:cubicBezTo>
                  <a:pt x="524" y="116"/>
                  <a:pt x="524" y="116"/>
                  <a:pt x="524" y="116"/>
                </a:cubicBezTo>
                <a:cubicBezTo>
                  <a:pt x="538" y="114"/>
                  <a:pt x="549" y="113"/>
                  <a:pt x="551" y="113"/>
                </a:cubicBezTo>
                <a:cubicBezTo>
                  <a:pt x="554" y="112"/>
                  <a:pt x="562" y="95"/>
                  <a:pt x="562" y="95"/>
                </a:cubicBezTo>
                <a:cubicBezTo>
                  <a:pt x="562" y="95"/>
                  <a:pt x="562" y="99"/>
                  <a:pt x="560" y="108"/>
                </a:cubicBezTo>
                <a:cubicBezTo>
                  <a:pt x="558" y="116"/>
                  <a:pt x="552" y="128"/>
                  <a:pt x="546" y="133"/>
                </a:cubicBezTo>
                <a:cubicBezTo>
                  <a:pt x="542" y="137"/>
                  <a:pt x="531" y="149"/>
                  <a:pt x="524" y="157"/>
                </a:cubicBezTo>
                <a:close/>
                <a:moveTo>
                  <a:pt x="455" y="452"/>
                </a:moveTo>
                <a:cubicBezTo>
                  <a:pt x="466" y="463"/>
                  <a:pt x="468" y="463"/>
                  <a:pt x="468" y="463"/>
                </a:cubicBezTo>
                <a:cubicBezTo>
                  <a:pt x="468" y="463"/>
                  <a:pt x="477" y="436"/>
                  <a:pt x="477" y="427"/>
                </a:cubicBezTo>
                <a:cubicBezTo>
                  <a:pt x="477" y="417"/>
                  <a:pt x="468" y="401"/>
                  <a:pt x="479" y="403"/>
                </a:cubicBezTo>
                <a:cubicBezTo>
                  <a:pt x="491" y="405"/>
                  <a:pt x="508" y="445"/>
                  <a:pt x="508" y="445"/>
                </a:cubicBezTo>
                <a:cubicBezTo>
                  <a:pt x="508" y="445"/>
                  <a:pt x="515" y="442"/>
                  <a:pt x="524" y="435"/>
                </a:cubicBezTo>
                <a:cubicBezTo>
                  <a:pt x="524" y="297"/>
                  <a:pt x="524" y="297"/>
                  <a:pt x="524" y="297"/>
                </a:cubicBezTo>
                <a:cubicBezTo>
                  <a:pt x="520" y="292"/>
                  <a:pt x="516" y="289"/>
                  <a:pt x="511" y="285"/>
                </a:cubicBezTo>
                <a:cubicBezTo>
                  <a:pt x="496" y="275"/>
                  <a:pt x="472" y="263"/>
                  <a:pt x="455" y="255"/>
                </a:cubicBezTo>
                <a:cubicBezTo>
                  <a:pt x="455" y="277"/>
                  <a:pt x="455" y="277"/>
                  <a:pt x="455" y="277"/>
                </a:cubicBezTo>
                <a:cubicBezTo>
                  <a:pt x="462" y="283"/>
                  <a:pt x="468" y="289"/>
                  <a:pt x="472" y="295"/>
                </a:cubicBezTo>
                <a:cubicBezTo>
                  <a:pt x="487" y="320"/>
                  <a:pt x="497" y="353"/>
                  <a:pt x="497" y="353"/>
                </a:cubicBezTo>
                <a:cubicBezTo>
                  <a:pt x="497" y="353"/>
                  <a:pt x="479" y="319"/>
                  <a:pt x="455" y="292"/>
                </a:cubicBezTo>
                <a:cubicBezTo>
                  <a:pt x="455" y="452"/>
                  <a:pt x="455" y="452"/>
                  <a:pt x="455" y="452"/>
                </a:cubicBezTo>
                <a:close/>
                <a:moveTo>
                  <a:pt x="455" y="233"/>
                </a:moveTo>
                <a:cubicBezTo>
                  <a:pt x="455" y="158"/>
                  <a:pt x="455" y="158"/>
                  <a:pt x="455" y="158"/>
                </a:cubicBezTo>
                <a:cubicBezTo>
                  <a:pt x="463" y="144"/>
                  <a:pt x="479" y="135"/>
                  <a:pt x="495" y="125"/>
                </a:cubicBezTo>
                <a:cubicBezTo>
                  <a:pt x="504" y="121"/>
                  <a:pt x="515" y="118"/>
                  <a:pt x="524" y="116"/>
                </a:cubicBezTo>
                <a:cubicBezTo>
                  <a:pt x="524" y="157"/>
                  <a:pt x="524" y="157"/>
                  <a:pt x="524" y="157"/>
                </a:cubicBezTo>
                <a:cubicBezTo>
                  <a:pt x="520" y="162"/>
                  <a:pt x="517" y="166"/>
                  <a:pt x="517" y="166"/>
                </a:cubicBezTo>
                <a:cubicBezTo>
                  <a:pt x="517" y="166"/>
                  <a:pt x="521" y="164"/>
                  <a:pt x="524" y="162"/>
                </a:cubicBezTo>
                <a:cubicBezTo>
                  <a:pt x="524" y="208"/>
                  <a:pt x="524" y="208"/>
                  <a:pt x="524" y="208"/>
                </a:cubicBezTo>
                <a:cubicBezTo>
                  <a:pt x="492" y="218"/>
                  <a:pt x="462" y="222"/>
                  <a:pt x="462" y="222"/>
                </a:cubicBezTo>
                <a:cubicBezTo>
                  <a:pt x="473" y="224"/>
                  <a:pt x="484" y="224"/>
                  <a:pt x="494" y="223"/>
                </a:cubicBezTo>
                <a:cubicBezTo>
                  <a:pt x="505" y="222"/>
                  <a:pt x="515" y="220"/>
                  <a:pt x="524" y="217"/>
                </a:cubicBezTo>
                <a:cubicBezTo>
                  <a:pt x="524" y="278"/>
                  <a:pt x="524" y="278"/>
                  <a:pt x="524" y="278"/>
                </a:cubicBezTo>
                <a:cubicBezTo>
                  <a:pt x="502" y="268"/>
                  <a:pt x="473" y="242"/>
                  <a:pt x="459" y="234"/>
                </a:cubicBezTo>
                <a:cubicBezTo>
                  <a:pt x="458" y="234"/>
                  <a:pt x="456" y="233"/>
                  <a:pt x="455" y="233"/>
                </a:cubicBezTo>
                <a:close/>
                <a:moveTo>
                  <a:pt x="388" y="453"/>
                </a:moveTo>
                <a:cubicBezTo>
                  <a:pt x="392" y="456"/>
                  <a:pt x="396" y="458"/>
                  <a:pt x="400" y="460"/>
                </a:cubicBezTo>
                <a:cubicBezTo>
                  <a:pt x="407" y="463"/>
                  <a:pt x="414" y="460"/>
                  <a:pt x="418" y="456"/>
                </a:cubicBezTo>
                <a:cubicBezTo>
                  <a:pt x="423" y="450"/>
                  <a:pt x="424" y="441"/>
                  <a:pt x="414" y="437"/>
                </a:cubicBezTo>
                <a:cubicBezTo>
                  <a:pt x="405" y="433"/>
                  <a:pt x="398" y="433"/>
                  <a:pt x="398" y="433"/>
                </a:cubicBezTo>
                <a:cubicBezTo>
                  <a:pt x="398" y="433"/>
                  <a:pt x="399" y="437"/>
                  <a:pt x="406" y="439"/>
                </a:cubicBezTo>
                <a:cubicBezTo>
                  <a:pt x="416" y="442"/>
                  <a:pt x="419" y="448"/>
                  <a:pt x="416" y="452"/>
                </a:cubicBezTo>
                <a:cubicBezTo>
                  <a:pt x="410" y="460"/>
                  <a:pt x="401" y="457"/>
                  <a:pt x="393" y="452"/>
                </a:cubicBezTo>
                <a:cubicBezTo>
                  <a:pt x="391" y="451"/>
                  <a:pt x="390" y="450"/>
                  <a:pt x="388" y="448"/>
                </a:cubicBezTo>
                <a:cubicBezTo>
                  <a:pt x="388" y="453"/>
                  <a:pt x="388" y="453"/>
                  <a:pt x="388" y="453"/>
                </a:cubicBezTo>
                <a:close/>
                <a:moveTo>
                  <a:pt x="388" y="316"/>
                </a:moveTo>
                <a:cubicBezTo>
                  <a:pt x="388" y="134"/>
                  <a:pt x="388" y="134"/>
                  <a:pt x="388" y="134"/>
                </a:cubicBezTo>
                <a:cubicBezTo>
                  <a:pt x="400" y="164"/>
                  <a:pt x="392" y="227"/>
                  <a:pt x="392" y="227"/>
                </a:cubicBezTo>
                <a:cubicBezTo>
                  <a:pt x="411" y="212"/>
                  <a:pt x="409" y="175"/>
                  <a:pt x="399" y="144"/>
                </a:cubicBezTo>
                <a:cubicBezTo>
                  <a:pt x="396" y="134"/>
                  <a:pt x="393" y="125"/>
                  <a:pt x="388" y="117"/>
                </a:cubicBezTo>
                <a:cubicBezTo>
                  <a:pt x="388" y="29"/>
                  <a:pt x="388" y="29"/>
                  <a:pt x="388" y="29"/>
                </a:cubicBezTo>
                <a:cubicBezTo>
                  <a:pt x="392" y="31"/>
                  <a:pt x="395" y="33"/>
                  <a:pt x="398" y="35"/>
                </a:cubicBezTo>
                <a:cubicBezTo>
                  <a:pt x="418" y="50"/>
                  <a:pt x="427" y="78"/>
                  <a:pt x="436" y="107"/>
                </a:cubicBezTo>
                <a:cubicBezTo>
                  <a:pt x="445" y="136"/>
                  <a:pt x="426" y="188"/>
                  <a:pt x="420" y="197"/>
                </a:cubicBezTo>
                <a:cubicBezTo>
                  <a:pt x="414" y="206"/>
                  <a:pt x="424" y="228"/>
                  <a:pt x="424" y="228"/>
                </a:cubicBezTo>
                <a:cubicBezTo>
                  <a:pt x="424" y="228"/>
                  <a:pt x="440" y="218"/>
                  <a:pt x="445" y="213"/>
                </a:cubicBezTo>
                <a:cubicBezTo>
                  <a:pt x="449" y="208"/>
                  <a:pt x="446" y="189"/>
                  <a:pt x="451" y="169"/>
                </a:cubicBezTo>
                <a:cubicBezTo>
                  <a:pt x="452" y="165"/>
                  <a:pt x="453" y="161"/>
                  <a:pt x="455" y="158"/>
                </a:cubicBezTo>
                <a:cubicBezTo>
                  <a:pt x="455" y="233"/>
                  <a:pt x="455" y="233"/>
                  <a:pt x="455" y="233"/>
                </a:cubicBezTo>
                <a:cubicBezTo>
                  <a:pt x="441" y="228"/>
                  <a:pt x="439" y="248"/>
                  <a:pt x="439" y="248"/>
                </a:cubicBezTo>
                <a:cubicBezTo>
                  <a:pt x="439" y="248"/>
                  <a:pt x="446" y="251"/>
                  <a:pt x="455" y="255"/>
                </a:cubicBezTo>
                <a:cubicBezTo>
                  <a:pt x="455" y="277"/>
                  <a:pt x="455" y="277"/>
                  <a:pt x="455" y="277"/>
                </a:cubicBezTo>
                <a:cubicBezTo>
                  <a:pt x="437" y="261"/>
                  <a:pt x="414" y="251"/>
                  <a:pt x="414" y="251"/>
                </a:cubicBezTo>
                <a:cubicBezTo>
                  <a:pt x="414" y="251"/>
                  <a:pt x="428" y="260"/>
                  <a:pt x="453" y="289"/>
                </a:cubicBezTo>
                <a:cubicBezTo>
                  <a:pt x="454" y="290"/>
                  <a:pt x="454" y="291"/>
                  <a:pt x="455" y="292"/>
                </a:cubicBezTo>
                <a:cubicBezTo>
                  <a:pt x="455" y="452"/>
                  <a:pt x="455" y="452"/>
                  <a:pt x="455" y="452"/>
                </a:cubicBezTo>
                <a:cubicBezTo>
                  <a:pt x="453" y="449"/>
                  <a:pt x="451" y="447"/>
                  <a:pt x="448" y="443"/>
                </a:cubicBezTo>
                <a:cubicBezTo>
                  <a:pt x="432" y="424"/>
                  <a:pt x="413" y="371"/>
                  <a:pt x="412" y="365"/>
                </a:cubicBezTo>
                <a:cubicBezTo>
                  <a:pt x="411" y="358"/>
                  <a:pt x="410" y="299"/>
                  <a:pt x="403" y="292"/>
                </a:cubicBezTo>
                <a:cubicBezTo>
                  <a:pt x="396" y="286"/>
                  <a:pt x="394" y="306"/>
                  <a:pt x="388" y="316"/>
                </a:cubicBezTo>
                <a:close/>
                <a:moveTo>
                  <a:pt x="341" y="182"/>
                </a:moveTo>
                <a:cubicBezTo>
                  <a:pt x="344" y="185"/>
                  <a:pt x="346" y="187"/>
                  <a:pt x="348" y="188"/>
                </a:cubicBezTo>
                <a:cubicBezTo>
                  <a:pt x="355" y="193"/>
                  <a:pt x="363" y="206"/>
                  <a:pt x="352" y="206"/>
                </a:cubicBezTo>
                <a:cubicBezTo>
                  <a:pt x="349" y="206"/>
                  <a:pt x="346" y="205"/>
                  <a:pt x="341" y="203"/>
                </a:cubicBezTo>
                <a:cubicBezTo>
                  <a:pt x="341" y="230"/>
                  <a:pt x="341" y="230"/>
                  <a:pt x="341" y="230"/>
                </a:cubicBezTo>
                <a:cubicBezTo>
                  <a:pt x="358" y="238"/>
                  <a:pt x="370" y="244"/>
                  <a:pt x="367" y="243"/>
                </a:cubicBezTo>
                <a:cubicBezTo>
                  <a:pt x="358" y="240"/>
                  <a:pt x="349" y="238"/>
                  <a:pt x="341" y="235"/>
                </a:cubicBezTo>
                <a:cubicBezTo>
                  <a:pt x="341" y="278"/>
                  <a:pt x="341" y="278"/>
                  <a:pt x="341" y="278"/>
                </a:cubicBezTo>
                <a:cubicBezTo>
                  <a:pt x="349" y="269"/>
                  <a:pt x="357" y="264"/>
                  <a:pt x="357" y="264"/>
                </a:cubicBezTo>
                <a:cubicBezTo>
                  <a:pt x="357" y="264"/>
                  <a:pt x="350" y="277"/>
                  <a:pt x="344" y="288"/>
                </a:cubicBezTo>
                <a:cubicBezTo>
                  <a:pt x="343" y="290"/>
                  <a:pt x="342" y="292"/>
                  <a:pt x="341" y="294"/>
                </a:cubicBezTo>
                <a:cubicBezTo>
                  <a:pt x="341" y="359"/>
                  <a:pt x="341" y="359"/>
                  <a:pt x="341" y="359"/>
                </a:cubicBezTo>
                <a:cubicBezTo>
                  <a:pt x="357" y="357"/>
                  <a:pt x="382" y="327"/>
                  <a:pt x="388" y="317"/>
                </a:cubicBezTo>
                <a:cubicBezTo>
                  <a:pt x="388" y="317"/>
                  <a:pt x="388" y="317"/>
                  <a:pt x="388" y="316"/>
                </a:cubicBezTo>
                <a:cubicBezTo>
                  <a:pt x="388" y="134"/>
                  <a:pt x="388" y="134"/>
                  <a:pt x="388" y="134"/>
                </a:cubicBezTo>
                <a:cubicBezTo>
                  <a:pt x="388" y="134"/>
                  <a:pt x="388" y="134"/>
                  <a:pt x="388" y="133"/>
                </a:cubicBezTo>
                <a:cubicBezTo>
                  <a:pt x="376" y="104"/>
                  <a:pt x="371" y="98"/>
                  <a:pt x="371" y="98"/>
                </a:cubicBezTo>
                <a:cubicBezTo>
                  <a:pt x="376" y="98"/>
                  <a:pt x="383" y="106"/>
                  <a:pt x="388" y="117"/>
                </a:cubicBezTo>
                <a:cubicBezTo>
                  <a:pt x="388" y="29"/>
                  <a:pt x="388" y="29"/>
                  <a:pt x="388" y="29"/>
                </a:cubicBezTo>
                <a:cubicBezTo>
                  <a:pt x="369" y="15"/>
                  <a:pt x="347" y="0"/>
                  <a:pt x="347" y="0"/>
                </a:cubicBezTo>
                <a:cubicBezTo>
                  <a:pt x="347" y="0"/>
                  <a:pt x="360" y="22"/>
                  <a:pt x="353" y="28"/>
                </a:cubicBezTo>
                <a:cubicBezTo>
                  <a:pt x="348" y="32"/>
                  <a:pt x="344" y="31"/>
                  <a:pt x="341" y="28"/>
                </a:cubicBezTo>
                <a:cubicBezTo>
                  <a:pt x="341" y="182"/>
                  <a:pt x="341" y="182"/>
                  <a:pt x="341" y="182"/>
                </a:cubicBezTo>
                <a:close/>
                <a:moveTo>
                  <a:pt x="341" y="459"/>
                </a:moveTo>
                <a:cubicBezTo>
                  <a:pt x="351" y="479"/>
                  <a:pt x="351" y="479"/>
                  <a:pt x="351" y="479"/>
                </a:cubicBezTo>
                <a:cubicBezTo>
                  <a:pt x="351" y="479"/>
                  <a:pt x="364" y="478"/>
                  <a:pt x="359" y="466"/>
                </a:cubicBezTo>
                <a:cubicBezTo>
                  <a:pt x="355" y="459"/>
                  <a:pt x="350" y="448"/>
                  <a:pt x="341" y="438"/>
                </a:cubicBezTo>
                <a:cubicBezTo>
                  <a:pt x="341" y="459"/>
                  <a:pt x="341" y="459"/>
                  <a:pt x="341" y="459"/>
                </a:cubicBezTo>
                <a:close/>
                <a:moveTo>
                  <a:pt x="341" y="411"/>
                </a:moveTo>
                <a:cubicBezTo>
                  <a:pt x="341" y="404"/>
                  <a:pt x="341" y="404"/>
                  <a:pt x="341" y="404"/>
                </a:cubicBezTo>
                <a:cubicBezTo>
                  <a:pt x="345" y="405"/>
                  <a:pt x="349" y="406"/>
                  <a:pt x="353" y="407"/>
                </a:cubicBezTo>
                <a:cubicBezTo>
                  <a:pt x="375" y="413"/>
                  <a:pt x="375" y="431"/>
                  <a:pt x="377" y="435"/>
                </a:cubicBezTo>
                <a:cubicBezTo>
                  <a:pt x="378" y="438"/>
                  <a:pt x="383" y="443"/>
                  <a:pt x="388" y="448"/>
                </a:cubicBezTo>
                <a:cubicBezTo>
                  <a:pt x="388" y="453"/>
                  <a:pt x="388" y="453"/>
                  <a:pt x="388" y="453"/>
                </a:cubicBezTo>
                <a:cubicBezTo>
                  <a:pt x="384" y="450"/>
                  <a:pt x="381" y="447"/>
                  <a:pt x="381" y="447"/>
                </a:cubicBezTo>
                <a:cubicBezTo>
                  <a:pt x="381" y="447"/>
                  <a:pt x="380" y="452"/>
                  <a:pt x="378" y="460"/>
                </a:cubicBezTo>
                <a:cubicBezTo>
                  <a:pt x="376" y="468"/>
                  <a:pt x="364" y="477"/>
                  <a:pt x="364" y="477"/>
                </a:cubicBezTo>
                <a:cubicBezTo>
                  <a:pt x="364" y="477"/>
                  <a:pt x="376" y="452"/>
                  <a:pt x="376" y="445"/>
                </a:cubicBezTo>
                <a:cubicBezTo>
                  <a:pt x="376" y="439"/>
                  <a:pt x="375" y="438"/>
                  <a:pt x="370" y="439"/>
                </a:cubicBezTo>
                <a:cubicBezTo>
                  <a:pt x="366" y="439"/>
                  <a:pt x="369" y="431"/>
                  <a:pt x="369" y="431"/>
                </a:cubicBezTo>
                <a:cubicBezTo>
                  <a:pt x="370" y="421"/>
                  <a:pt x="360" y="415"/>
                  <a:pt x="347" y="412"/>
                </a:cubicBezTo>
                <a:cubicBezTo>
                  <a:pt x="345" y="412"/>
                  <a:pt x="343" y="411"/>
                  <a:pt x="341" y="411"/>
                </a:cubicBezTo>
                <a:close/>
                <a:moveTo>
                  <a:pt x="296" y="12"/>
                </a:moveTo>
                <a:cubicBezTo>
                  <a:pt x="296" y="12"/>
                  <a:pt x="301" y="26"/>
                  <a:pt x="295" y="34"/>
                </a:cubicBezTo>
                <a:cubicBezTo>
                  <a:pt x="289" y="42"/>
                  <a:pt x="274" y="89"/>
                  <a:pt x="297" y="127"/>
                </a:cubicBezTo>
                <a:cubicBezTo>
                  <a:pt x="315" y="158"/>
                  <a:pt x="331" y="174"/>
                  <a:pt x="341" y="182"/>
                </a:cubicBezTo>
                <a:cubicBezTo>
                  <a:pt x="341" y="28"/>
                  <a:pt x="341" y="28"/>
                  <a:pt x="341" y="28"/>
                </a:cubicBezTo>
                <a:cubicBezTo>
                  <a:pt x="340" y="26"/>
                  <a:pt x="339" y="24"/>
                  <a:pt x="338" y="22"/>
                </a:cubicBezTo>
                <a:cubicBezTo>
                  <a:pt x="335" y="16"/>
                  <a:pt x="329" y="6"/>
                  <a:pt x="329" y="6"/>
                </a:cubicBezTo>
                <a:cubicBezTo>
                  <a:pt x="329" y="6"/>
                  <a:pt x="338" y="28"/>
                  <a:pt x="334" y="32"/>
                </a:cubicBezTo>
                <a:cubicBezTo>
                  <a:pt x="330" y="37"/>
                  <a:pt x="324" y="43"/>
                  <a:pt x="319" y="36"/>
                </a:cubicBezTo>
                <a:cubicBezTo>
                  <a:pt x="313" y="28"/>
                  <a:pt x="311" y="20"/>
                  <a:pt x="306" y="16"/>
                </a:cubicBezTo>
                <a:cubicBezTo>
                  <a:pt x="302" y="13"/>
                  <a:pt x="296" y="12"/>
                  <a:pt x="296" y="12"/>
                </a:cubicBezTo>
                <a:close/>
                <a:moveTo>
                  <a:pt x="341" y="203"/>
                </a:moveTo>
                <a:cubicBezTo>
                  <a:pt x="341" y="230"/>
                  <a:pt x="341" y="230"/>
                  <a:pt x="341" y="230"/>
                </a:cubicBezTo>
                <a:cubicBezTo>
                  <a:pt x="308" y="215"/>
                  <a:pt x="259" y="193"/>
                  <a:pt x="273" y="202"/>
                </a:cubicBezTo>
                <a:cubicBezTo>
                  <a:pt x="294" y="216"/>
                  <a:pt x="313" y="227"/>
                  <a:pt x="337" y="234"/>
                </a:cubicBezTo>
                <a:cubicBezTo>
                  <a:pt x="338" y="234"/>
                  <a:pt x="340" y="235"/>
                  <a:pt x="341" y="235"/>
                </a:cubicBezTo>
                <a:cubicBezTo>
                  <a:pt x="341" y="278"/>
                  <a:pt x="341" y="278"/>
                  <a:pt x="341" y="278"/>
                </a:cubicBezTo>
                <a:cubicBezTo>
                  <a:pt x="337" y="284"/>
                  <a:pt x="332" y="292"/>
                  <a:pt x="330" y="301"/>
                </a:cubicBezTo>
                <a:cubicBezTo>
                  <a:pt x="324" y="326"/>
                  <a:pt x="325" y="351"/>
                  <a:pt x="325" y="351"/>
                </a:cubicBezTo>
                <a:cubicBezTo>
                  <a:pt x="325" y="351"/>
                  <a:pt x="335" y="312"/>
                  <a:pt x="341" y="294"/>
                </a:cubicBezTo>
                <a:cubicBezTo>
                  <a:pt x="341" y="359"/>
                  <a:pt x="341" y="359"/>
                  <a:pt x="341" y="359"/>
                </a:cubicBezTo>
                <a:cubicBezTo>
                  <a:pt x="341" y="359"/>
                  <a:pt x="340" y="359"/>
                  <a:pt x="339" y="359"/>
                </a:cubicBezTo>
                <a:cubicBezTo>
                  <a:pt x="324" y="359"/>
                  <a:pt x="326" y="377"/>
                  <a:pt x="326" y="377"/>
                </a:cubicBezTo>
                <a:cubicBezTo>
                  <a:pt x="326" y="377"/>
                  <a:pt x="313" y="365"/>
                  <a:pt x="308" y="338"/>
                </a:cubicBezTo>
                <a:cubicBezTo>
                  <a:pt x="305" y="313"/>
                  <a:pt x="323" y="278"/>
                  <a:pt x="328" y="269"/>
                </a:cubicBezTo>
                <a:cubicBezTo>
                  <a:pt x="321" y="270"/>
                  <a:pt x="310" y="272"/>
                  <a:pt x="300" y="275"/>
                </a:cubicBezTo>
                <a:cubicBezTo>
                  <a:pt x="289" y="279"/>
                  <a:pt x="281" y="283"/>
                  <a:pt x="276" y="288"/>
                </a:cubicBezTo>
                <a:cubicBezTo>
                  <a:pt x="270" y="294"/>
                  <a:pt x="266" y="302"/>
                  <a:pt x="264" y="313"/>
                </a:cubicBezTo>
                <a:cubicBezTo>
                  <a:pt x="264" y="313"/>
                  <a:pt x="270" y="310"/>
                  <a:pt x="275" y="311"/>
                </a:cubicBezTo>
                <a:cubicBezTo>
                  <a:pt x="280" y="312"/>
                  <a:pt x="275" y="322"/>
                  <a:pt x="272" y="323"/>
                </a:cubicBezTo>
                <a:cubicBezTo>
                  <a:pt x="269" y="324"/>
                  <a:pt x="261" y="318"/>
                  <a:pt x="261" y="318"/>
                </a:cubicBezTo>
                <a:cubicBezTo>
                  <a:pt x="256" y="334"/>
                  <a:pt x="259" y="406"/>
                  <a:pt x="296" y="405"/>
                </a:cubicBezTo>
                <a:cubicBezTo>
                  <a:pt x="313" y="405"/>
                  <a:pt x="326" y="402"/>
                  <a:pt x="341" y="404"/>
                </a:cubicBezTo>
                <a:cubicBezTo>
                  <a:pt x="341" y="411"/>
                  <a:pt x="341" y="411"/>
                  <a:pt x="341" y="411"/>
                </a:cubicBezTo>
                <a:cubicBezTo>
                  <a:pt x="324" y="409"/>
                  <a:pt x="305" y="411"/>
                  <a:pt x="303" y="413"/>
                </a:cubicBezTo>
                <a:cubicBezTo>
                  <a:pt x="303" y="413"/>
                  <a:pt x="307" y="414"/>
                  <a:pt x="325" y="424"/>
                </a:cubicBezTo>
                <a:cubicBezTo>
                  <a:pt x="331" y="427"/>
                  <a:pt x="336" y="432"/>
                  <a:pt x="341" y="438"/>
                </a:cubicBezTo>
                <a:cubicBezTo>
                  <a:pt x="341" y="459"/>
                  <a:pt x="341" y="459"/>
                  <a:pt x="341" y="459"/>
                </a:cubicBezTo>
                <a:cubicBezTo>
                  <a:pt x="335" y="445"/>
                  <a:pt x="335" y="445"/>
                  <a:pt x="335" y="445"/>
                </a:cubicBezTo>
                <a:cubicBezTo>
                  <a:pt x="315" y="432"/>
                  <a:pt x="315" y="432"/>
                  <a:pt x="315" y="432"/>
                </a:cubicBezTo>
                <a:cubicBezTo>
                  <a:pt x="315" y="432"/>
                  <a:pt x="294" y="421"/>
                  <a:pt x="275" y="406"/>
                </a:cubicBezTo>
                <a:cubicBezTo>
                  <a:pt x="257" y="391"/>
                  <a:pt x="250" y="352"/>
                  <a:pt x="251" y="339"/>
                </a:cubicBezTo>
                <a:cubicBezTo>
                  <a:pt x="252" y="327"/>
                  <a:pt x="257" y="294"/>
                  <a:pt x="256" y="274"/>
                </a:cubicBezTo>
                <a:cubicBezTo>
                  <a:pt x="255" y="257"/>
                  <a:pt x="252" y="249"/>
                  <a:pt x="247" y="245"/>
                </a:cubicBezTo>
                <a:cubicBezTo>
                  <a:pt x="232" y="237"/>
                  <a:pt x="211" y="245"/>
                  <a:pt x="214" y="265"/>
                </a:cubicBezTo>
                <a:cubicBezTo>
                  <a:pt x="216" y="273"/>
                  <a:pt x="220" y="281"/>
                  <a:pt x="221" y="283"/>
                </a:cubicBezTo>
                <a:cubicBezTo>
                  <a:pt x="225" y="283"/>
                  <a:pt x="228" y="283"/>
                  <a:pt x="229" y="281"/>
                </a:cubicBezTo>
                <a:cubicBezTo>
                  <a:pt x="232" y="277"/>
                  <a:pt x="232" y="270"/>
                  <a:pt x="232" y="270"/>
                </a:cubicBezTo>
                <a:cubicBezTo>
                  <a:pt x="232" y="270"/>
                  <a:pt x="239" y="286"/>
                  <a:pt x="234" y="304"/>
                </a:cubicBezTo>
                <a:cubicBezTo>
                  <a:pt x="229" y="319"/>
                  <a:pt x="211" y="334"/>
                  <a:pt x="207" y="336"/>
                </a:cubicBezTo>
                <a:cubicBezTo>
                  <a:pt x="207" y="319"/>
                  <a:pt x="207" y="319"/>
                  <a:pt x="207" y="319"/>
                </a:cubicBezTo>
                <a:cubicBezTo>
                  <a:pt x="209" y="317"/>
                  <a:pt x="211" y="316"/>
                  <a:pt x="212" y="314"/>
                </a:cubicBezTo>
                <a:cubicBezTo>
                  <a:pt x="219" y="304"/>
                  <a:pt x="226" y="291"/>
                  <a:pt x="226" y="291"/>
                </a:cubicBezTo>
                <a:cubicBezTo>
                  <a:pt x="226" y="291"/>
                  <a:pt x="214" y="305"/>
                  <a:pt x="209" y="310"/>
                </a:cubicBezTo>
                <a:cubicBezTo>
                  <a:pt x="208" y="311"/>
                  <a:pt x="208" y="312"/>
                  <a:pt x="207" y="312"/>
                </a:cubicBezTo>
                <a:cubicBezTo>
                  <a:pt x="207" y="283"/>
                  <a:pt x="207" y="283"/>
                  <a:pt x="207" y="283"/>
                </a:cubicBezTo>
                <a:cubicBezTo>
                  <a:pt x="209" y="283"/>
                  <a:pt x="211" y="283"/>
                  <a:pt x="214" y="283"/>
                </a:cubicBezTo>
                <a:cubicBezTo>
                  <a:pt x="213" y="279"/>
                  <a:pt x="211" y="274"/>
                  <a:pt x="210" y="270"/>
                </a:cubicBezTo>
                <a:cubicBezTo>
                  <a:pt x="207" y="261"/>
                  <a:pt x="207" y="252"/>
                  <a:pt x="212" y="245"/>
                </a:cubicBezTo>
                <a:cubicBezTo>
                  <a:pt x="217" y="240"/>
                  <a:pt x="222" y="237"/>
                  <a:pt x="227" y="236"/>
                </a:cubicBezTo>
                <a:cubicBezTo>
                  <a:pt x="243" y="232"/>
                  <a:pt x="254" y="241"/>
                  <a:pt x="259" y="252"/>
                </a:cubicBezTo>
                <a:cubicBezTo>
                  <a:pt x="264" y="265"/>
                  <a:pt x="262" y="279"/>
                  <a:pt x="264" y="293"/>
                </a:cubicBezTo>
                <a:cubicBezTo>
                  <a:pt x="264" y="293"/>
                  <a:pt x="266" y="291"/>
                  <a:pt x="269" y="288"/>
                </a:cubicBezTo>
                <a:cubicBezTo>
                  <a:pt x="278" y="279"/>
                  <a:pt x="284" y="275"/>
                  <a:pt x="297" y="271"/>
                </a:cubicBezTo>
                <a:cubicBezTo>
                  <a:pt x="321" y="263"/>
                  <a:pt x="321" y="263"/>
                  <a:pt x="321" y="263"/>
                </a:cubicBezTo>
                <a:cubicBezTo>
                  <a:pt x="307" y="258"/>
                  <a:pt x="280" y="246"/>
                  <a:pt x="267" y="227"/>
                </a:cubicBezTo>
                <a:cubicBezTo>
                  <a:pt x="249" y="201"/>
                  <a:pt x="252" y="173"/>
                  <a:pt x="252" y="173"/>
                </a:cubicBezTo>
                <a:cubicBezTo>
                  <a:pt x="252" y="173"/>
                  <a:pt x="258" y="184"/>
                  <a:pt x="264" y="188"/>
                </a:cubicBezTo>
                <a:cubicBezTo>
                  <a:pt x="270" y="194"/>
                  <a:pt x="295" y="179"/>
                  <a:pt x="302" y="179"/>
                </a:cubicBezTo>
                <a:cubicBezTo>
                  <a:pt x="308" y="179"/>
                  <a:pt x="327" y="195"/>
                  <a:pt x="341" y="203"/>
                </a:cubicBezTo>
                <a:close/>
                <a:moveTo>
                  <a:pt x="207" y="391"/>
                </a:moveTo>
                <a:cubicBezTo>
                  <a:pt x="211" y="392"/>
                  <a:pt x="215" y="393"/>
                  <a:pt x="217" y="392"/>
                </a:cubicBezTo>
                <a:cubicBezTo>
                  <a:pt x="226" y="389"/>
                  <a:pt x="229" y="400"/>
                  <a:pt x="229" y="400"/>
                </a:cubicBezTo>
                <a:cubicBezTo>
                  <a:pt x="229" y="400"/>
                  <a:pt x="234" y="390"/>
                  <a:pt x="231" y="374"/>
                </a:cubicBezTo>
                <a:cubicBezTo>
                  <a:pt x="229" y="359"/>
                  <a:pt x="211" y="341"/>
                  <a:pt x="207" y="338"/>
                </a:cubicBezTo>
                <a:cubicBezTo>
                  <a:pt x="207" y="350"/>
                  <a:pt x="207" y="350"/>
                  <a:pt x="207" y="350"/>
                </a:cubicBezTo>
                <a:cubicBezTo>
                  <a:pt x="209" y="352"/>
                  <a:pt x="211" y="354"/>
                  <a:pt x="212" y="357"/>
                </a:cubicBezTo>
                <a:cubicBezTo>
                  <a:pt x="220" y="370"/>
                  <a:pt x="224" y="385"/>
                  <a:pt x="224" y="385"/>
                </a:cubicBezTo>
                <a:cubicBezTo>
                  <a:pt x="224" y="385"/>
                  <a:pt x="214" y="368"/>
                  <a:pt x="207" y="358"/>
                </a:cubicBezTo>
                <a:lnTo>
                  <a:pt x="207" y="391"/>
                </a:lnTo>
                <a:close/>
                <a:moveTo>
                  <a:pt x="207" y="283"/>
                </a:moveTo>
                <a:cubicBezTo>
                  <a:pt x="206" y="283"/>
                  <a:pt x="206" y="283"/>
                  <a:pt x="205" y="283"/>
                </a:cubicBezTo>
                <a:cubicBezTo>
                  <a:pt x="201" y="284"/>
                  <a:pt x="188" y="305"/>
                  <a:pt x="182" y="307"/>
                </a:cubicBezTo>
                <a:cubicBezTo>
                  <a:pt x="176" y="310"/>
                  <a:pt x="178" y="300"/>
                  <a:pt x="181" y="296"/>
                </a:cubicBezTo>
                <a:cubicBezTo>
                  <a:pt x="184" y="292"/>
                  <a:pt x="193" y="279"/>
                  <a:pt x="199" y="253"/>
                </a:cubicBezTo>
                <a:cubicBezTo>
                  <a:pt x="204" y="227"/>
                  <a:pt x="188" y="203"/>
                  <a:pt x="183" y="199"/>
                </a:cubicBezTo>
                <a:cubicBezTo>
                  <a:pt x="178" y="196"/>
                  <a:pt x="178" y="187"/>
                  <a:pt x="178" y="187"/>
                </a:cubicBezTo>
                <a:cubicBezTo>
                  <a:pt x="178" y="187"/>
                  <a:pt x="175" y="188"/>
                  <a:pt x="173" y="192"/>
                </a:cubicBezTo>
                <a:cubicBezTo>
                  <a:pt x="171" y="195"/>
                  <a:pt x="171" y="200"/>
                  <a:pt x="169" y="205"/>
                </a:cubicBezTo>
                <a:cubicBezTo>
                  <a:pt x="168" y="210"/>
                  <a:pt x="164" y="208"/>
                  <a:pt x="160" y="206"/>
                </a:cubicBezTo>
                <a:cubicBezTo>
                  <a:pt x="157" y="203"/>
                  <a:pt x="158" y="190"/>
                  <a:pt x="158" y="190"/>
                </a:cubicBezTo>
                <a:cubicBezTo>
                  <a:pt x="158" y="190"/>
                  <a:pt x="157" y="197"/>
                  <a:pt x="156" y="200"/>
                </a:cubicBezTo>
                <a:cubicBezTo>
                  <a:pt x="156" y="203"/>
                  <a:pt x="155" y="205"/>
                  <a:pt x="154" y="206"/>
                </a:cubicBezTo>
                <a:cubicBezTo>
                  <a:pt x="154" y="302"/>
                  <a:pt x="154" y="302"/>
                  <a:pt x="154" y="302"/>
                </a:cubicBezTo>
                <a:cubicBezTo>
                  <a:pt x="158" y="315"/>
                  <a:pt x="164" y="326"/>
                  <a:pt x="164" y="326"/>
                </a:cubicBezTo>
                <a:cubicBezTo>
                  <a:pt x="164" y="326"/>
                  <a:pt x="159" y="326"/>
                  <a:pt x="155" y="319"/>
                </a:cubicBezTo>
                <a:cubicBezTo>
                  <a:pt x="154" y="318"/>
                  <a:pt x="154" y="317"/>
                  <a:pt x="154" y="316"/>
                </a:cubicBezTo>
                <a:cubicBezTo>
                  <a:pt x="154" y="346"/>
                  <a:pt x="154" y="346"/>
                  <a:pt x="154" y="346"/>
                </a:cubicBezTo>
                <a:cubicBezTo>
                  <a:pt x="154" y="344"/>
                  <a:pt x="155" y="344"/>
                  <a:pt x="155" y="344"/>
                </a:cubicBezTo>
                <a:cubicBezTo>
                  <a:pt x="155" y="344"/>
                  <a:pt x="155" y="345"/>
                  <a:pt x="154" y="346"/>
                </a:cubicBezTo>
                <a:cubicBezTo>
                  <a:pt x="154" y="459"/>
                  <a:pt x="154" y="459"/>
                  <a:pt x="154" y="459"/>
                </a:cubicBezTo>
                <a:cubicBezTo>
                  <a:pt x="157" y="466"/>
                  <a:pt x="164" y="474"/>
                  <a:pt x="164" y="474"/>
                </a:cubicBezTo>
                <a:cubicBezTo>
                  <a:pt x="164" y="474"/>
                  <a:pt x="165" y="474"/>
                  <a:pt x="171" y="460"/>
                </a:cubicBezTo>
                <a:cubicBezTo>
                  <a:pt x="177" y="445"/>
                  <a:pt x="178" y="412"/>
                  <a:pt x="177" y="408"/>
                </a:cubicBezTo>
                <a:cubicBezTo>
                  <a:pt x="177" y="404"/>
                  <a:pt x="166" y="370"/>
                  <a:pt x="169" y="365"/>
                </a:cubicBezTo>
                <a:cubicBezTo>
                  <a:pt x="172" y="361"/>
                  <a:pt x="177" y="372"/>
                  <a:pt x="182" y="377"/>
                </a:cubicBezTo>
                <a:cubicBezTo>
                  <a:pt x="186" y="380"/>
                  <a:pt x="197" y="387"/>
                  <a:pt x="207" y="391"/>
                </a:cubicBezTo>
                <a:cubicBezTo>
                  <a:pt x="207" y="358"/>
                  <a:pt x="207" y="358"/>
                  <a:pt x="207" y="358"/>
                </a:cubicBezTo>
                <a:cubicBezTo>
                  <a:pt x="205" y="356"/>
                  <a:pt x="203" y="353"/>
                  <a:pt x="202" y="352"/>
                </a:cubicBezTo>
                <a:cubicBezTo>
                  <a:pt x="196" y="347"/>
                  <a:pt x="190" y="341"/>
                  <a:pt x="190" y="341"/>
                </a:cubicBezTo>
                <a:cubicBezTo>
                  <a:pt x="190" y="341"/>
                  <a:pt x="199" y="343"/>
                  <a:pt x="207" y="350"/>
                </a:cubicBezTo>
                <a:cubicBezTo>
                  <a:pt x="207" y="338"/>
                  <a:pt x="207" y="338"/>
                  <a:pt x="207" y="338"/>
                </a:cubicBezTo>
                <a:cubicBezTo>
                  <a:pt x="206" y="337"/>
                  <a:pt x="206" y="337"/>
                  <a:pt x="206" y="337"/>
                </a:cubicBezTo>
                <a:cubicBezTo>
                  <a:pt x="206" y="337"/>
                  <a:pt x="206" y="337"/>
                  <a:pt x="207" y="336"/>
                </a:cubicBezTo>
                <a:cubicBezTo>
                  <a:pt x="207" y="319"/>
                  <a:pt x="207" y="319"/>
                  <a:pt x="207" y="319"/>
                </a:cubicBezTo>
                <a:cubicBezTo>
                  <a:pt x="197" y="326"/>
                  <a:pt x="180" y="330"/>
                  <a:pt x="180" y="330"/>
                </a:cubicBezTo>
                <a:cubicBezTo>
                  <a:pt x="182" y="328"/>
                  <a:pt x="182" y="328"/>
                  <a:pt x="182" y="328"/>
                </a:cubicBezTo>
                <a:cubicBezTo>
                  <a:pt x="182" y="328"/>
                  <a:pt x="199" y="318"/>
                  <a:pt x="207" y="312"/>
                </a:cubicBezTo>
                <a:lnTo>
                  <a:pt x="207" y="283"/>
                </a:lnTo>
                <a:close/>
                <a:moveTo>
                  <a:pt x="154" y="206"/>
                </a:moveTo>
                <a:cubicBezTo>
                  <a:pt x="152" y="207"/>
                  <a:pt x="151" y="208"/>
                  <a:pt x="149" y="206"/>
                </a:cubicBezTo>
                <a:cubicBezTo>
                  <a:pt x="144" y="204"/>
                  <a:pt x="147" y="189"/>
                  <a:pt x="147" y="189"/>
                </a:cubicBezTo>
                <a:cubicBezTo>
                  <a:pt x="147" y="189"/>
                  <a:pt x="144" y="192"/>
                  <a:pt x="141" y="197"/>
                </a:cubicBezTo>
                <a:cubicBezTo>
                  <a:pt x="141" y="314"/>
                  <a:pt x="141" y="314"/>
                  <a:pt x="141" y="314"/>
                </a:cubicBezTo>
                <a:cubicBezTo>
                  <a:pt x="141" y="314"/>
                  <a:pt x="141" y="314"/>
                  <a:pt x="142" y="315"/>
                </a:cubicBezTo>
                <a:cubicBezTo>
                  <a:pt x="147" y="319"/>
                  <a:pt x="145" y="333"/>
                  <a:pt x="145" y="333"/>
                </a:cubicBezTo>
                <a:cubicBezTo>
                  <a:pt x="145" y="333"/>
                  <a:pt x="143" y="332"/>
                  <a:pt x="141" y="331"/>
                </a:cubicBezTo>
                <a:cubicBezTo>
                  <a:pt x="141" y="359"/>
                  <a:pt x="141" y="359"/>
                  <a:pt x="141" y="359"/>
                </a:cubicBezTo>
                <a:cubicBezTo>
                  <a:pt x="146" y="353"/>
                  <a:pt x="151" y="348"/>
                  <a:pt x="154" y="346"/>
                </a:cubicBezTo>
                <a:cubicBezTo>
                  <a:pt x="154" y="316"/>
                  <a:pt x="154" y="316"/>
                  <a:pt x="154" y="316"/>
                </a:cubicBezTo>
                <a:cubicBezTo>
                  <a:pt x="151" y="308"/>
                  <a:pt x="148" y="293"/>
                  <a:pt x="144" y="282"/>
                </a:cubicBezTo>
                <a:cubicBezTo>
                  <a:pt x="141" y="270"/>
                  <a:pt x="152" y="250"/>
                  <a:pt x="152" y="250"/>
                </a:cubicBezTo>
                <a:cubicBezTo>
                  <a:pt x="152" y="250"/>
                  <a:pt x="149" y="253"/>
                  <a:pt x="148" y="273"/>
                </a:cubicBezTo>
                <a:cubicBezTo>
                  <a:pt x="147" y="281"/>
                  <a:pt x="150" y="292"/>
                  <a:pt x="154" y="302"/>
                </a:cubicBezTo>
                <a:cubicBezTo>
                  <a:pt x="154" y="206"/>
                  <a:pt x="154" y="206"/>
                  <a:pt x="154" y="206"/>
                </a:cubicBezTo>
                <a:close/>
                <a:moveTo>
                  <a:pt x="141" y="452"/>
                </a:moveTo>
                <a:cubicBezTo>
                  <a:pt x="141" y="370"/>
                  <a:pt x="141" y="370"/>
                  <a:pt x="141" y="370"/>
                </a:cubicBezTo>
                <a:cubicBezTo>
                  <a:pt x="147" y="357"/>
                  <a:pt x="151" y="350"/>
                  <a:pt x="154" y="346"/>
                </a:cubicBezTo>
                <a:cubicBezTo>
                  <a:pt x="154" y="459"/>
                  <a:pt x="154" y="459"/>
                  <a:pt x="154" y="459"/>
                </a:cubicBezTo>
                <a:cubicBezTo>
                  <a:pt x="153" y="458"/>
                  <a:pt x="152" y="456"/>
                  <a:pt x="152" y="456"/>
                </a:cubicBezTo>
                <a:cubicBezTo>
                  <a:pt x="150" y="450"/>
                  <a:pt x="152" y="439"/>
                  <a:pt x="146" y="442"/>
                </a:cubicBezTo>
                <a:cubicBezTo>
                  <a:pt x="144" y="443"/>
                  <a:pt x="142" y="448"/>
                  <a:pt x="141" y="452"/>
                </a:cubicBezTo>
                <a:close/>
                <a:moveTo>
                  <a:pt x="141" y="197"/>
                </a:moveTo>
                <a:cubicBezTo>
                  <a:pt x="136" y="203"/>
                  <a:pt x="130" y="212"/>
                  <a:pt x="125" y="219"/>
                </a:cubicBezTo>
                <a:cubicBezTo>
                  <a:pt x="116" y="231"/>
                  <a:pt x="116" y="248"/>
                  <a:pt x="116" y="266"/>
                </a:cubicBezTo>
                <a:cubicBezTo>
                  <a:pt x="116" y="284"/>
                  <a:pt x="135" y="309"/>
                  <a:pt x="141" y="314"/>
                </a:cubicBezTo>
                <a:cubicBezTo>
                  <a:pt x="141" y="197"/>
                  <a:pt x="141" y="197"/>
                  <a:pt x="141" y="197"/>
                </a:cubicBezTo>
                <a:close/>
                <a:moveTo>
                  <a:pt x="141" y="331"/>
                </a:moveTo>
                <a:cubicBezTo>
                  <a:pt x="141" y="359"/>
                  <a:pt x="141" y="359"/>
                  <a:pt x="141" y="359"/>
                </a:cubicBezTo>
                <a:cubicBezTo>
                  <a:pt x="136" y="365"/>
                  <a:pt x="132" y="373"/>
                  <a:pt x="130" y="380"/>
                </a:cubicBezTo>
                <a:cubicBezTo>
                  <a:pt x="126" y="397"/>
                  <a:pt x="127" y="417"/>
                  <a:pt x="127" y="417"/>
                </a:cubicBezTo>
                <a:cubicBezTo>
                  <a:pt x="127" y="417"/>
                  <a:pt x="131" y="393"/>
                  <a:pt x="140" y="373"/>
                </a:cubicBezTo>
                <a:cubicBezTo>
                  <a:pt x="140" y="372"/>
                  <a:pt x="141" y="371"/>
                  <a:pt x="141" y="370"/>
                </a:cubicBezTo>
                <a:cubicBezTo>
                  <a:pt x="141" y="452"/>
                  <a:pt x="141" y="452"/>
                  <a:pt x="141" y="452"/>
                </a:cubicBezTo>
                <a:cubicBezTo>
                  <a:pt x="139" y="461"/>
                  <a:pt x="138" y="472"/>
                  <a:pt x="138" y="472"/>
                </a:cubicBezTo>
                <a:cubicBezTo>
                  <a:pt x="138" y="472"/>
                  <a:pt x="104" y="468"/>
                  <a:pt x="99" y="440"/>
                </a:cubicBezTo>
                <a:cubicBezTo>
                  <a:pt x="94" y="411"/>
                  <a:pt x="96" y="395"/>
                  <a:pt x="107" y="381"/>
                </a:cubicBezTo>
                <a:cubicBezTo>
                  <a:pt x="117" y="367"/>
                  <a:pt x="140" y="347"/>
                  <a:pt x="140" y="347"/>
                </a:cubicBezTo>
                <a:cubicBezTo>
                  <a:pt x="140" y="347"/>
                  <a:pt x="135" y="334"/>
                  <a:pt x="127" y="343"/>
                </a:cubicBezTo>
                <a:cubicBezTo>
                  <a:pt x="118" y="351"/>
                  <a:pt x="104" y="378"/>
                  <a:pt x="91" y="385"/>
                </a:cubicBezTo>
                <a:cubicBezTo>
                  <a:pt x="89" y="386"/>
                  <a:pt x="86" y="387"/>
                  <a:pt x="84" y="387"/>
                </a:cubicBezTo>
                <a:cubicBezTo>
                  <a:pt x="84" y="345"/>
                  <a:pt x="84" y="345"/>
                  <a:pt x="84" y="345"/>
                </a:cubicBezTo>
                <a:cubicBezTo>
                  <a:pt x="97" y="344"/>
                  <a:pt x="114" y="341"/>
                  <a:pt x="114" y="341"/>
                </a:cubicBezTo>
                <a:cubicBezTo>
                  <a:pt x="123" y="336"/>
                  <a:pt x="123" y="336"/>
                  <a:pt x="123" y="336"/>
                </a:cubicBezTo>
                <a:cubicBezTo>
                  <a:pt x="123" y="336"/>
                  <a:pt x="104" y="340"/>
                  <a:pt x="84" y="340"/>
                </a:cubicBezTo>
                <a:cubicBezTo>
                  <a:pt x="84" y="288"/>
                  <a:pt x="84" y="288"/>
                  <a:pt x="84" y="288"/>
                </a:cubicBezTo>
                <a:cubicBezTo>
                  <a:pt x="85" y="288"/>
                  <a:pt x="86" y="288"/>
                  <a:pt x="86" y="288"/>
                </a:cubicBezTo>
                <a:cubicBezTo>
                  <a:pt x="100" y="291"/>
                  <a:pt x="113" y="294"/>
                  <a:pt x="119" y="305"/>
                </a:cubicBezTo>
                <a:cubicBezTo>
                  <a:pt x="126" y="315"/>
                  <a:pt x="128" y="326"/>
                  <a:pt x="131" y="328"/>
                </a:cubicBezTo>
                <a:cubicBezTo>
                  <a:pt x="133" y="329"/>
                  <a:pt x="138" y="331"/>
                  <a:pt x="141" y="331"/>
                </a:cubicBezTo>
                <a:close/>
                <a:moveTo>
                  <a:pt x="84" y="288"/>
                </a:moveTo>
                <a:cubicBezTo>
                  <a:pt x="71" y="286"/>
                  <a:pt x="53" y="291"/>
                  <a:pt x="52" y="291"/>
                </a:cubicBezTo>
                <a:cubicBezTo>
                  <a:pt x="50" y="291"/>
                  <a:pt x="42" y="283"/>
                  <a:pt x="42" y="283"/>
                </a:cubicBezTo>
                <a:cubicBezTo>
                  <a:pt x="42" y="283"/>
                  <a:pt x="43" y="286"/>
                  <a:pt x="46" y="290"/>
                </a:cubicBezTo>
                <a:cubicBezTo>
                  <a:pt x="48" y="294"/>
                  <a:pt x="54" y="300"/>
                  <a:pt x="59" y="302"/>
                </a:cubicBezTo>
                <a:cubicBezTo>
                  <a:pt x="63" y="304"/>
                  <a:pt x="81" y="314"/>
                  <a:pt x="81" y="314"/>
                </a:cubicBezTo>
                <a:cubicBezTo>
                  <a:pt x="81" y="314"/>
                  <a:pt x="74" y="313"/>
                  <a:pt x="73" y="313"/>
                </a:cubicBezTo>
                <a:cubicBezTo>
                  <a:pt x="73" y="313"/>
                  <a:pt x="56" y="314"/>
                  <a:pt x="48" y="316"/>
                </a:cubicBezTo>
                <a:cubicBezTo>
                  <a:pt x="40" y="318"/>
                  <a:pt x="35" y="324"/>
                  <a:pt x="33" y="329"/>
                </a:cubicBezTo>
                <a:cubicBezTo>
                  <a:pt x="31" y="334"/>
                  <a:pt x="25" y="335"/>
                  <a:pt x="20" y="335"/>
                </a:cubicBezTo>
                <a:cubicBezTo>
                  <a:pt x="10" y="336"/>
                  <a:pt x="4" y="327"/>
                  <a:pt x="8" y="318"/>
                </a:cubicBezTo>
                <a:cubicBezTo>
                  <a:pt x="9" y="314"/>
                  <a:pt x="11" y="311"/>
                  <a:pt x="11" y="311"/>
                </a:cubicBezTo>
                <a:cubicBezTo>
                  <a:pt x="11" y="311"/>
                  <a:pt x="15" y="313"/>
                  <a:pt x="18" y="312"/>
                </a:cubicBezTo>
                <a:cubicBezTo>
                  <a:pt x="21" y="312"/>
                  <a:pt x="22" y="311"/>
                  <a:pt x="21" y="305"/>
                </a:cubicBezTo>
                <a:cubicBezTo>
                  <a:pt x="19" y="299"/>
                  <a:pt x="12" y="302"/>
                  <a:pt x="10" y="304"/>
                </a:cubicBezTo>
                <a:cubicBezTo>
                  <a:pt x="8" y="307"/>
                  <a:pt x="9" y="310"/>
                  <a:pt x="9" y="310"/>
                </a:cubicBezTo>
                <a:cubicBezTo>
                  <a:pt x="0" y="319"/>
                  <a:pt x="3" y="336"/>
                  <a:pt x="19" y="338"/>
                </a:cubicBezTo>
                <a:cubicBezTo>
                  <a:pt x="19" y="338"/>
                  <a:pt x="19" y="340"/>
                  <a:pt x="25" y="347"/>
                </a:cubicBezTo>
                <a:cubicBezTo>
                  <a:pt x="42" y="369"/>
                  <a:pt x="61" y="356"/>
                  <a:pt x="76" y="365"/>
                </a:cubicBezTo>
                <a:cubicBezTo>
                  <a:pt x="78" y="365"/>
                  <a:pt x="78" y="366"/>
                  <a:pt x="78" y="367"/>
                </a:cubicBezTo>
                <a:cubicBezTo>
                  <a:pt x="75" y="373"/>
                  <a:pt x="64" y="371"/>
                  <a:pt x="55" y="374"/>
                </a:cubicBezTo>
                <a:cubicBezTo>
                  <a:pt x="47" y="376"/>
                  <a:pt x="48" y="388"/>
                  <a:pt x="48" y="388"/>
                </a:cubicBezTo>
                <a:cubicBezTo>
                  <a:pt x="48" y="388"/>
                  <a:pt x="53" y="382"/>
                  <a:pt x="60" y="384"/>
                </a:cubicBezTo>
                <a:cubicBezTo>
                  <a:pt x="65" y="385"/>
                  <a:pt x="74" y="390"/>
                  <a:pt x="84" y="387"/>
                </a:cubicBezTo>
                <a:cubicBezTo>
                  <a:pt x="84" y="345"/>
                  <a:pt x="84" y="345"/>
                  <a:pt x="84" y="345"/>
                </a:cubicBezTo>
                <a:cubicBezTo>
                  <a:pt x="82" y="345"/>
                  <a:pt x="81" y="345"/>
                  <a:pt x="79" y="346"/>
                </a:cubicBezTo>
                <a:cubicBezTo>
                  <a:pt x="66" y="346"/>
                  <a:pt x="46" y="340"/>
                  <a:pt x="46" y="340"/>
                </a:cubicBezTo>
                <a:cubicBezTo>
                  <a:pt x="46" y="340"/>
                  <a:pt x="59" y="340"/>
                  <a:pt x="80" y="340"/>
                </a:cubicBezTo>
                <a:cubicBezTo>
                  <a:pt x="82" y="340"/>
                  <a:pt x="83" y="340"/>
                  <a:pt x="84" y="340"/>
                </a:cubicBezTo>
                <a:lnTo>
                  <a:pt x="84" y="288"/>
                </a:lnTo>
                <a:close/>
              </a:path>
            </a:pathLst>
          </a:custGeom>
          <a:gradFill rotWithShape="1">
            <a:gsLst>
              <a:gs pos="0">
                <a:srgbClr val="FF99CC"/>
              </a:gs>
              <a:gs pos="50000">
                <a:schemeClr val="bg1"/>
              </a:gs>
              <a:gs pos="100000">
                <a:srgbClr val="FF99CC"/>
              </a:gs>
            </a:gsLst>
            <a:lin ang="2700000" scaled="1"/>
          </a:gradFill>
          <a:ln w="9525">
            <a:noFill/>
            <a:rou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82" name="矩形 1黄色"/>
          <p:cNvSpPr>
            <a:spLocks noChangeArrowheads="1"/>
          </p:cNvSpPr>
          <p:nvPr/>
        </p:nvSpPr>
        <p:spPr bwMode="auto">
          <a:xfrm>
            <a:off x="-457200" y="0"/>
            <a:ext cx="9601200" cy="7391400"/>
          </a:xfrm>
          <a:prstGeom prst="rect">
            <a:avLst/>
          </a:prstGeom>
          <a:solidFill>
            <a:srgbClr val="FF99CC">
              <a:alpha val="17999"/>
            </a:srgbClr>
          </a:solidFill>
          <a:ln w="25400" algn="ctr">
            <a:noFill/>
            <a:miter lim="800000"/>
          </a:ln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7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8" name="Freeform 1281"/>
          <p:cNvSpPr>
            <a:spLocks noEditPoints="1"/>
          </p:cNvSpPr>
          <p:nvPr/>
        </p:nvSpPr>
        <p:spPr>
          <a:xfrm>
            <a:off x="0" y="20638"/>
            <a:ext cx="925513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2" y="438783"/>
              </a:cxn>
              <a:cxn ang="0">
                <a:pos x="588282" y="457535"/>
              </a:cxn>
              <a:cxn ang="0">
                <a:pos x="865561" y="603796"/>
              </a:cxn>
              <a:cxn ang="0">
                <a:pos x="884296" y="570043"/>
              </a:cxn>
              <a:cxn ang="0">
                <a:pos x="906778" y="525040"/>
              </a:cxn>
              <a:cxn ang="0">
                <a:pos x="689451" y="270021"/>
              </a:cxn>
              <a:cxn ang="0">
                <a:pos x="678210" y="150011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2"/>
              </a:cxn>
              <a:cxn ang="0">
                <a:pos x="513341" y="266270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6"/>
              </a:cxn>
              <a:cxn ang="0">
                <a:pos x="457136" y="375028"/>
              </a:cxn>
              <a:cxn ang="0">
                <a:pos x="588282" y="566293"/>
              </a:cxn>
              <a:cxn ang="0">
                <a:pos x="494606" y="356277"/>
              </a:cxn>
              <a:cxn ang="0">
                <a:pos x="588282" y="318774"/>
              </a:cxn>
              <a:cxn ang="0">
                <a:pos x="475871" y="491287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90" y="423782"/>
              </a:cxn>
              <a:cxn ang="0">
                <a:pos x="318496" y="678802"/>
              </a:cxn>
              <a:cxn ang="0">
                <a:pos x="382196" y="675051"/>
              </a:cxn>
              <a:cxn ang="0">
                <a:pos x="400931" y="712554"/>
              </a:cxn>
              <a:cxn ang="0">
                <a:pos x="427160" y="412531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4705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9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607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10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3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4" name="Freeform 1281"/>
          <p:cNvSpPr>
            <a:spLocks noEditPoints="1"/>
          </p:cNvSpPr>
          <p:nvPr/>
        </p:nvSpPr>
        <p:spPr>
          <a:xfrm>
            <a:off x="0" y="20638"/>
            <a:ext cx="925513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2" y="438783"/>
              </a:cxn>
              <a:cxn ang="0">
                <a:pos x="588282" y="457535"/>
              </a:cxn>
              <a:cxn ang="0">
                <a:pos x="865561" y="603796"/>
              </a:cxn>
              <a:cxn ang="0">
                <a:pos x="884296" y="570043"/>
              </a:cxn>
              <a:cxn ang="0">
                <a:pos x="906778" y="525040"/>
              </a:cxn>
              <a:cxn ang="0">
                <a:pos x="689451" y="270021"/>
              </a:cxn>
              <a:cxn ang="0">
                <a:pos x="678210" y="150011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2"/>
              </a:cxn>
              <a:cxn ang="0">
                <a:pos x="513341" y="266270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6"/>
              </a:cxn>
              <a:cxn ang="0">
                <a:pos x="457136" y="375028"/>
              </a:cxn>
              <a:cxn ang="0">
                <a:pos x="588282" y="566293"/>
              </a:cxn>
              <a:cxn ang="0">
                <a:pos x="494606" y="356277"/>
              </a:cxn>
              <a:cxn ang="0">
                <a:pos x="588282" y="318774"/>
              </a:cxn>
              <a:cxn ang="0">
                <a:pos x="475871" y="491287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90" y="423782"/>
              </a:cxn>
              <a:cxn ang="0">
                <a:pos x="318496" y="678802"/>
              </a:cxn>
              <a:cxn ang="0">
                <a:pos x="382196" y="675051"/>
              </a:cxn>
              <a:cxn ang="0">
                <a:pos x="400931" y="712554"/>
              </a:cxn>
              <a:cxn ang="0">
                <a:pos x="427160" y="412531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4705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5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6" name="Freeform 1281"/>
          <p:cNvSpPr>
            <a:spLocks noEditPoints="1"/>
          </p:cNvSpPr>
          <p:nvPr/>
        </p:nvSpPr>
        <p:spPr>
          <a:xfrm>
            <a:off x="12700" y="0"/>
            <a:ext cx="925513" cy="817563"/>
          </a:xfrm>
          <a:custGeom>
            <a:avLst/>
            <a:gdLst/>
            <a:ahLst/>
            <a:cxnLst>
              <a:cxn ang="0">
                <a:pos x="768138" y="345027"/>
              </a:cxn>
              <a:cxn ang="0">
                <a:pos x="588282" y="438784"/>
              </a:cxn>
              <a:cxn ang="0">
                <a:pos x="588282" y="457535"/>
              </a:cxn>
              <a:cxn ang="0">
                <a:pos x="865561" y="603797"/>
              </a:cxn>
              <a:cxn ang="0">
                <a:pos x="884296" y="570044"/>
              </a:cxn>
              <a:cxn ang="0">
                <a:pos x="906778" y="525041"/>
              </a:cxn>
              <a:cxn ang="0">
                <a:pos x="689451" y="270021"/>
              </a:cxn>
              <a:cxn ang="0">
                <a:pos x="678210" y="150012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3"/>
              </a:cxn>
              <a:cxn ang="0">
                <a:pos x="513341" y="266271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7"/>
              </a:cxn>
              <a:cxn ang="0">
                <a:pos x="457136" y="375029"/>
              </a:cxn>
              <a:cxn ang="0">
                <a:pos x="588282" y="566294"/>
              </a:cxn>
              <a:cxn ang="0">
                <a:pos x="494606" y="356277"/>
              </a:cxn>
              <a:cxn ang="0">
                <a:pos x="588282" y="318775"/>
              </a:cxn>
              <a:cxn ang="0">
                <a:pos x="475871" y="491288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9"/>
              </a:cxn>
              <a:cxn ang="0">
                <a:pos x="314749" y="408782"/>
              </a:cxn>
              <a:cxn ang="0">
                <a:pos x="389690" y="423783"/>
              </a:cxn>
              <a:cxn ang="0">
                <a:pos x="318496" y="678802"/>
              </a:cxn>
              <a:cxn ang="0">
                <a:pos x="382196" y="675052"/>
              </a:cxn>
              <a:cxn ang="0">
                <a:pos x="400931" y="712555"/>
              </a:cxn>
              <a:cxn ang="0">
                <a:pos x="427160" y="412532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8"/>
              </a:cxn>
              <a:cxn ang="0">
                <a:pos x="314749" y="375029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1"/>
              </a:cxn>
              <a:cxn ang="0">
                <a:pos x="217327" y="506289"/>
              </a:cxn>
              <a:cxn ang="0">
                <a:pos x="206086" y="731306"/>
              </a:cxn>
              <a:cxn ang="0">
                <a:pos x="292267" y="813813"/>
              </a:cxn>
              <a:cxn ang="0">
                <a:pos x="273532" y="798812"/>
              </a:cxn>
              <a:cxn ang="0">
                <a:pos x="254797" y="705054"/>
              </a:cxn>
              <a:cxn ang="0">
                <a:pos x="303508" y="543792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6397" name="WordArt 6"/>
          <p:cNvSpPr>
            <a:spLocks noTextEdit="1"/>
          </p:cNvSpPr>
          <p:nvPr/>
        </p:nvSpPr>
        <p:spPr>
          <a:xfrm flipV="1">
            <a:off x="3733800" y="3282950"/>
            <a:ext cx="1692275" cy="227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3600">
                <a:gradFill rotWithShape="1">
                  <a:gsLst>
                    <a:gs pos="0">
                      <a:srgbClr val="BBE0E3">
                        <a:alpha val="0"/>
                      </a:srgbClr>
                    </a:gs>
                    <a:gs pos="100000">
                      <a:srgbClr val="E8F5F6">
                        <a:alpha val="32001"/>
                      </a:srgbClr>
                    </a:gs>
                  </a:gsLst>
                  <a:lin ang="5400000" scaled="1"/>
                  <a:tileRect/>
                </a:gradFill>
                <a:latin typeface="华文中宋" panose="02010600040101010101" charset="-122"/>
                <a:ea typeface="华文中宋" panose="02010600040101010101" charset="-122"/>
              </a:rPr>
              <a:t>易水寒江雪敬奉</a:t>
            </a:r>
            <a:endParaRPr lang="zh-CN" altLang="en-US" sz="3600">
              <a:gradFill rotWithShape="1">
                <a:gsLst>
                  <a:gs pos="0">
                    <a:srgbClr val="BBE0E3">
                      <a:alpha val="0"/>
                    </a:srgbClr>
                  </a:gs>
                  <a:gs pos="100000">
                    <a:srgbClr val="E8F5F6">
                      <a:alpha val="32001"/>
                    </a:srgbClr>
                  </a:gs>
                </a:gsLst>
                <a:lin ang="5400000" scaled="1"/>
                <a:tileRect/>
              </a:gradFill>
              <a:latin typeface="华文中宋" panose="02010600040101010101" charset="-122"/>
              <a:ea typeface="华文中宋" panose="02010600040101010101" charset="-122"/>
            </a:endParaRPr>
          </a:p>
        </p:txBody>
      </p:sp>
      <p:sp>
        <p:nvSpPr>
          <p:cNvPr id="16398" name="标题 51214"/>
          <p:cNvSpPr>
            <a:spLocks noGrp="1"/>
          </p:cNvSpPr>
          <p:nvPr>
            <p:ph type="ctrTitle" idx="4294967295"/>
          </p:nvPr>
        </p:nvSpPr>
        <p:spPr>
          <a:xfrm>
            <a:off x="228600" y="1524000"/>
            <a:ext cx="8610600" cy="4267200"/>
          </a:xfrm>
          <a:ln/>
        </p:spPr>
        <p:txBody>
          <a:bodyPr anchor="ctr" anchorCtr="0"/>
          <a:lstStyle>
            <a:lvl1pPr lvl="0">
              <a:buClrTx/>
              <a:buSzTx/>
              <a:buFontTx/>
              <a:defRPr/>
            </a:lvl1pPr>
          </a:lstStyle>
          <a:p>
            <a:pPr lvl="0" algn="l">
              <a:buClrTx/>
              <a:buSzTx/>
              <a:buFontTx/>
            </a:pPr>
            <a:r>
              <a:rPr lang="en-US" altLang="zh-CN" sz="48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48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、劳动安全技术规范的内容</a:t>
            </a:r>
            <a:br>
              <a:rPr lang="zh-CN" altLang="en-US" sz="3600" b="1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</a:rPr>
            </a:br>
            <a:br>
              <a:rPr lang="zh-CN" altLang="en-US" sz="3200" b="1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</a:rPr>
            </a:br>
            <a:r>
              <a:rPr lang="zh-CN" altLang="en-US" sz="3200" b="1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</a:rPr>
              <a:t> </a:t>
            </a:r>
            <a:br>
              <a:rPr lang="zh-CN" altLang="en-US" sz="3200" b="1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</a:rPr>
            </a:br>
            <a:br>
              <a:rPr lang="zh-CN" altLang="en-US" sz="3200" b="1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</a:rPr>
            </a:br>
            <a:r>
              <a:rPr lang="zh-CN" altLang="en-US" sz="4000" b="1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</a:rPr>
              <a:t>（工厂、建筑安装工程、矿山） </a:t>
            </a:r>
            <a:r>
              <a:rPr lang="en-US" altLang="zh-CN" sz="2800" b="1" dirty="0">
                <a:solidFill>
                  <a:srgbClr val="0033CC"/>
                </a:solidFill>
                <a:latin typeface="楷体_GB2312" pitchFamily="49" charset="-122"/>
                <a:ea typeface="楷体_GB2312" pitchFamily="49" charset="-122"/>
              </a:rPr>
              <a:t>P160</a:t>
            </a:r>
            <a:endParaRPr lang="en-US" altLang="zh-CN" sz="2800" b="1" dirty="0">
              <a:solidFill>
                <a:srgbClr val="0033CC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6399" name="下箭头 51216"/>
          <p:cNvSpPr/>
          <p:nvPr/>
        </p:nvSpPr>
        <p:spPr>
          <a:xfrm>
            <a:off x="3810000" y="3200400"/>
            <a:ext cx="1295400" cy="1143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9" fill="hold" grpId="0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3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accel="50000" decel="50000" fill="hold" grpId="1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0 0 C -0.01632 0.03608 -0.03264 0.07216 -0.03281 0.10222 C -0.03299 0.13228 -0.01719 0.15055 -0.00139 0.18062 C 0.01441 0.21068 0.04809 0.24052 0.06163 0.28284 C 0.07517 0.32516 0.08438 0.36494 0.07951 0.43432 C 0.07465 0.5037 0.04097 0.64061 0.03281 0.69889 C 0.02465 0.75717 0.02743 0.77081 0.03021 0.78469 " pathEditMode="relative" ptsTypes="aaaaaaA">
                                      <p:cBhvr>
                                        <p:cTn id="15" dur="6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6" presetClass="emph" presetSubtype="0" repeatCount="indefinite" fill="hold" grpId="2" nodeType="withEffect">
                                  <p:stCondLst>
                                    <p:cond delay="9800"/>
                                  </p:stCondLst>
                                  <p:childTnLst>
                                    <p:animScale>
                                      <p:cBhvr>
                                        <p:cTn id="17" dur="6000" fill="hold"/>
                                        <p:tgtEl>
                                          <p:spTgt spid="104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8" presetClass="emph" presetSubtype="0" repeatCount="indefinite" fill="hold" grpId="3" nodeType="withEffect">
                                  <p:stCondLst>
                                    <p:cond delay="9800"/>
                                  </p:stCondLst>
                                  <p:childTnLst>
                                    <p:animRot by="10800000">
                                      <p:cBhvr>
                                        <p:cTn id="19" dur="6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0" presetClass="path" presetSubtype="0" repeatCount="indefinite" accel="50000" decel="50000" fill="hold" grpId="0" nodeType="withEffect">
                                  <p:stCondLst>
                                    <p:cond delay="12300"/>
                                  </p:stCondLst>
                                  <p:childTnLst>
                                    <p:animMotion origin="layout" path="M -3.05556E-6 -3.64477E-6 C -0.00885 0.05296 -0.01771 0.10592 -0.01771 0.15981 C -0.01771 0.21346 -0.0085 0.26573 -3.05556E-6 0.32332 C 0.00851 0.38067 0.0099 0.44149 0.03299 0.50394 C 0.05608 0.56661 0.11893 0.64801 0.13837 0.6982 C 0.15782 0.74838 0.15 0.78816 0.14931 0.80458 " pathEditMode="relative" rAng="0" ptsTypes="aaaaaA">
                                      <p:cBhvr>
                                        <p:cTn id="24" dur="5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0" y="4020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Scale>
                                      <p:cBhvr>
                                        <p:cTn id="26" dur="5500" fill="hold"/>
                                        <p:tgtEl>
                                          <p:spTgt spid="107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Rot by="-5400000">
                                      <p:cBhvr>
                                        <p:cTn id="28" dur="5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accel="50000" decel="50000" fill="hold" grpId="0" nodeType="withEffect">
                                  <p:stCondLst>
                                    <p:cond delay="13400"/>
                                  </p:stCondLst>
                                  <p:childTnLst>
                                    <p:animMotion origin="layout" path="M 0 0 C 0.01805 0.06637 0.03611 0.13298 0.03698 0.23173 C 0.03785 0.33048 0.02448 0.49561 0.00538 0.59297 C -0.01372 0.69033 -0.06215 0.7759 -0.07813 0.81568 C -0.0941 0.85546 -0.09149 0.82817 -0.09045 0.8321 " pathEditMode="relative" ptsTypes="aaaaA">
                                      <p:cBhvr>
                                        <p:cTn id="33" dur="4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Scale>
                                      <p:cBhvr>
                                        <p:cTn id="35" dur="4500" fill="hold"/>
                                        <p:tgtEl>
                                          <p:spTgt spid="108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8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Rot by="-10800000">
                                      <p:cBhvr>
                                        <p:cTn id="37" dur="4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0" presetClass="path" presetSubtype="0" repeatCount="indefinite" accel="50000" decel="50000" fill="hold" grpId="0" nodeType="withEffect">
                                  <p:stCondLst>
                                    <p:cond delay="14200"/>
                                  </p:stCondLst>
                                  <p:childTnLst>
                                    <p:animMotion origin="layout" path="M 2.5E-6 3.9593E-6 C 0.00139 0.07076 0.00278 0.14176 2.5E-6 0.19495 C -0.00278 0.24815 -0.00712 0.27428 -0.0165 0.31845 C -0.02587 0.36285 -0.05139 0.40333 -0.05625 0.46114 C -0.06111 0.51919 -0.05747 0.60522 -0.04531 0.66605 C -0.03316 0.7271 0.00416 0.80203 0.01632 0.82655 " pathEditMode="relative" rAng="0" ptsTypes="aaaaaA">
                                      <p:cBhvr>
                                        <p:cTn id="42" dur="5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0" y="4130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6" presetClass="emph" presetSubtype="0" repeatCount="indefinite" fill="hold" nodeType="withEffect">
                                  <p:stCondLst>
                                    <p:cond delay="14200"/>
                                  </p:stCondLst>
                                  <p:childTnLst>
                                    <p:animScale>
                                      <p:cBhvr>
                                        <p:cTn id="44" dur="5000" fill="hold"/>
                                        <p:tgtEl>
                                          <p:spTgt spid="109"/>
                                        </p:tgtEl>
                                      </p:cBhvr>
                                      <p:by x="35000" y="35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8" presetClass="emph" presetSubtype="0" repeatCount="indefinite" fill="hold" nodeType="withEffect">
                                  <p:stCondLst>
                                    <p:cond delay="14200"/>
                                  </p:stCondLst>
                                  <p:childTnLst>
                                    <p:animRot by="-10800000">
                                      <p:cBhvr>
                                        <p:cTn id="46" dur="5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51" dur="7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53" dur="7000" fill="hold"/>
                                        <p:tgtEl>
                                          <p:spTgt spid="110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55" dur="7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6" presetID="18" presetClass="entr" presetSubtype="9" fill="hold" grpId="0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5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0" presetClass="path" presetSubtype="0" repeatCount="indefinite" accel="50000" decel="50000" fill="hold" grpId="1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0 0 C -0.01632 0.03608 -0.03264 0.07216 -0.03281 0.10222 C -0.03299 0.13228 -0.01719 0.15055 -0.00139 0.18062 C 0.01441 0.21068 0.04809 0.24052 0.06163 0.28284 C 0.07517 0.32516 0.08438 0.36494 0.07951 0.43432 C 0.07465 0.5037 0.04097 0.64061 0.03281 0.69889 C 0.02465 0.75717 0.02743 0.77081 0.03021 0.78469 " pathEditMode="relative" ptsTypes="aaaaaaA">
                                      <p:cBhvr>
                                        <p:cTn id="60" dur="6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1" presetID="6" presetClass="emph" presetSubtype="0" repeatCount="indefinite" fill="hold" grpId="2" nodeType="withEffect">
                                  <p:stCondLst>
                                    <p:cond delay="9800"/>
                                  </p:stCondLst>
                                  <p:childTnLst>
                                    <p:animScale>
                                      <p:cBhvr>
                                        <p:cTn id="62" dur="6000" fill="hold"/>
                                        <p:tgtEl>
                                          <p:spTgt spid="2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8" presetClass="emph" presetSubtype="0" repeatCount="indefinite" fill="hold" grpId="3" nodeType="withEffect">
                                  <p:stCondLst>
                                    <p:cond delay="9800"/>
                                  </p:stCondLst>
                                  <p:childTnLst>
                                    <p:animRot by="10800000">
                                      <p:cBhvr>
                                        <p:cTn id="64" dur="6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0" presetClass="path" presetSubtype="0" repeatCount="indefinite" accel="50000" decel="50000" fill="hold" grpId="0" nodeType="withEffect">
                                  <p:stCondLst>
                                    <p:cond delay="12300"/>
                                  </p:stCondLst>
                                  <p:childTnLst>
                                    <p:animMotion origin="layout" path="M -3.05556E-6 -3.64477E-6 C -0.00885 0.05296 -0.01771 0.10592 -0.01771 0.15981 C -0.01771 0.21346 -0.0085 0.26573 -3.05556E-6 0.32332 C 0.00851 0.38067 0.0099 0.44149 0.03299 0.50394 C 0.05608 0.56661 0.11893 0.64801 0.13837 0.6982 C 0.15782 0.74838 0.15 0.78816 0.14931 0.80458 " pathEditMode="relative" rAng="0" ptsTypes="aaaaaA">
                                      <p:cBhvr>
                                        <p:cTn id="69" dur="5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0" y="40200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6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Scale>
                                      <p:cBhvr>
                                        <p:cTn id="71" dur="5500" fill="hold"/>
                                        <p:tgtEl>
                                          <p:spTgt spid="3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72" presetID="8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Rot by="-5400000">
                                      <p:cBhvr>
                                        <p:cTn id="73" dur="5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0" presetClass="path" presetSubtype="0" repeatCount="indefinite" accel="50000" decel="50000" fill="hold" grpId="0" nodeType="withEffect">
                                  <p:stCondLst>
                                    <p:cond delay="13400"/>
                                  </p:stCondLst>
                                  <p:childTnLst>
                                    <p:animMotion origin="layout" path="M 0 0 C 0.01805 0.06637 0.03611 0.13298 0.03698 0.23173 C 0.03785 0.33048 0.02448 0.49561 0.00538 0.59297 C -0.01372 0.69033 -0.06215 0.7759 -0.07813 0.81568 C -0.0941 0.85546 -0.09149 0.82817 -0.09045 0.8321 " pathEditMode="relative" ptsTypes="aaaaA">
                                      <p:cBhvr>
                                        <p:cTn id="78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9" presetID="6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Scale>
                                      <p:cBhvr>
                                        <p:cTn id="80" dur="4500" fill="hold"/>
                                        <p:tgtEl>
                                          <p:spTgt spid="4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8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Rot by="-10800000">
                                      <p:cBhvr>
                                        <p:cTn id="82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87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89" dur="7000" fill="hold"/>
                                        <p:tgtEl>
                                          <p:spTgt spid="5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91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96" dur="7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98" dur="7000" fill="hold"/>
                                        <p:tgtEl>
                                          <p:spTgt spid="6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99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100" dur="7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282" grpId="0" animBg="1"/>
      <p:bldP spid="104" grpId="0" animBg="1"/>
      <p:bldP spid="104" grpId="1" animBg="1"/>
      <p:bldP spid="104" grpId="2" animBg="1"/>
      <p:bldP spid="104" grpId="3" animBg="1"/>
      <p:bldP spid="107" grpId="0" animBg="1"/>
      <p:bldP spid="108" grpId="0" animBg="1"/>
      <p:bldP spid="109" grpId="0" animBg="1"/>
      <p:bldP spid="110" grpId="0" animBg="1"/>
      <p:bldP spid="2" grpId="0" animBg="1"/>
      <p:bldP spid="2" grpId="1" animBg="1"/>
      <p:bldP spid="2" grpId="2" animBg="1"/>
      <p:bldP spid="2" grpId="3" animBg="1"/>
      <p:bldP spid="3" grpId="0" animBg="1"/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9" name="Freeform 1276"/>
          <p:cNvSpPr>
            <a:spLocks noEditPoints="1"/>
          </p:cNvSpPr>
          <p:nvPr/>
        </p:nvSpPr>
        <p:spPr bwMode="auto">
          <a:xfrm>
            <a:off x="0" y="-630237"/>
            <a:ext cx="2070100" cy="1544638"/>
          </a:xfrm>
          <a:custGeom>
            <a:avLst/>
            <a:gdLst>
              <a:gd name="T0" fmla="*/ 537 w 642"/>
              <a:gd name="T1" fmla="*/ 283 h 479"/>
              <a:gd name="T2" fmla="*/ 623 w 642"/>
              <a:gd name="T3" fmla="*/ 188 h 479"/>
              <a:gd name="T4" fmla="*/ 628 w 642"/>
              <a:gd name="T5" fmla="*/ 120 h 479"/>
              <a:gd name="T6" fmla="*/ 635 w 642"/>
              <a:gd name="T7" fmla="*/ 132 h 479"/>
              <a:gd name="T8" fmla="*/ 524 w 642"/>
              <a:gd name="T9" fmla="*/ 162 h 479"/>
              <a:gd name="T10" fmla="*/ 524 w 642"/>
              <a:gd name="T11" fmla="*/ 157 h 479"/>
              <a:gd name="T12" fmla="*/ 524 w 642"/>
              <a:gd name="T13" fmla="*/ 157 h 479"/>
              <a:gd name="T14" fmla="*/ 524 w 642"/>
              <a:gd name="T15" fmla="*/ 435 h 479"/>
              <a:gd name="T16" fmla="*/ 497 w 642"/>
              <a:gd name="T17" fmla="*/ 353 h 479"/>
              <a:gd name="T18" fmla="*/ 524 w 642"/>
              <a:gd name="T19" fmla="*/ 116 h 479"/>
              <a:gd name="T20" fmla="*/ 494 w 642"/>
              <a:gd name="T21" fmla="*/ 223 h 479"/>
              <a:gd name="T22" fmla="*/ 400 w 642"/>
              <a:gd name="T23" fmla="*/ 460 h 479"/>
              <a:gd name="T24" fmla="*/ 393 w 642"/>
              <a:gd name="T25" fmla="*/ 452 h 479"/>
              <a:gd name="T26" fmla="*/ 399 w 642"/>
              <a:gd name="T27" fmla="*/ 144 h 479"/>
              <a:gd name="T28" fmla="*/ 424 w 642"/>
              <a:gd name="T29" fmla="*/ 228 h 479"/>
              <a:gd name="T30" fmla="*/ 455 w 642"/>
              <a:gd name="T31" fmla="*/ 255 h 479"/>
              <a:gd name="T32" fmla="*/ 448 w 642"/>
              <a:gd name="T33" fmla="*/ 443 h 479"/>
              <a:gd name="T34" fmla="*/ 352 w 642"/>
              <a:gd name="T35" fmla="*/ 206 h 479"/>
              <a:gd name="T36" fmla="*/ 357 w 642"/>
              <a:gd name="T37" fmla="*/ 264 h 479"/>
              <a:gd name="T38" fmla="*/ 388 w 642"/>
              <a:gd name="T39" fmla="*/ 134 h 479"/>
              <a:gd name="T40" fmla="*/ 353 w 642"/>
              <a:gd name="T41" fmla="*/ 28 h 479"/>
              <a:gd name="T42" fmla="*/ 341 w 642"/>
              <a:gd name="T43" fmla="*/ 438 h 479"/>
              <a:gd name="T44" fmla="*/ 388 w 642"/>
              <a:gd name="T45" fmla="*/ 448 h 479"/>
              <a:gd name="T46" fmla="*/ 370 w 642"/>
              <a:gd name="T47" fmla="*/ 439 h 479"/>
              <a:gd name="T48" fmla="*/ 297 w 642"/>
              <a:gd name="T49" fmla="*/ 127 h 479"/>
              <a:gd name="T50" fmla="*/ 319 w 642"/>
              <a:gd name="T51" fmla="*/ 36 h 479"/>
              <a:gd name="T52" fmla="*/ 337 w 642"/>
              <a:gd name="T53" fmla="*/ 234 h 479"/>
              <a:gd name="T54" fmla="*/ 341 w 642"/>
              <a:gd name="T55" fmla="*/ 359 h 479"/>
              <a:gd name="T56" fmla="*/ 276 w 642"/>
              <a:gd name="T57" fmla="*/ 288 h 479"/>
              <a:gd name="T58" fmla="*/ 341 w 642"/>
              <a:gd name="T59" fmla="*/ 404 h 479"/>
              <a:gd name="T60" fmla="*/ 335 w 642"/>
              <a:gd name="T61" fmla="*/ 445 h 479"/>
              <a:gd name="T62" fmla="*/ 214 w 642"/>
              <a:gd name="T63" fmla="*/ 265 h 479"/>
              <a:gd name="T64" fmla="*/ 207 w 642"/>
              <a:gd name="T65" fmla="*/ 319 h 479"/>
              <a:gd name="T66" fmla="*/ 214 w 642"/>
              <a:gd name="T67" fmla="*/ 283 h 479"/>
              <a:gd name="T68" fmla="*/ 269 w 642"/>
              <a:gd name="T69" fmla="*/ 288 h 479"/>
              <a:gd name="T70" fmla="*/ 302 w 642"/>
              <a:gd name="T71" fmla="*/ 179 h 479"/>
              <a:gd name="T72" fmla="*/ 207 w 642"/>
              <a:gd name="T73" fmla="*/ 338 h 479"/>
              <a:gd name="T74" fmla="*/ 207 w 642"/>
              <a:gd name="T75" fmla="*/ 283 h 479"/>
              <a:gd name="T76" fmla="*/ 178 w 642"/>
              <a:gd name="T77" fmla="*/ 187 h 479"/>
              <a:gd name="T78" fmla="*/ 154 w 642"/>
              <a:gd name="T79" fmla="*/ 206 h 479"/>
              <a:gd name="T80" fmla="*/ 155 w 642"/>
              <a:gd name="T81" fmla="*/ 344 h 479"/>
              <a:gd name="T82" fmla="*/ 169 w 642"/>
              <a:gd name="T83" fmla="*/ 365 h 479"/>
              <a:gd name="T84" fmla="*/ 207 w 642"/>
              <a:gd name="T85" fmla="*/ 350 h 479"/>
              <a:gd name="T86" fmla="*/ 182 w 642"/>
              <a:gd name="T87" fmla="*/ 328 h 479"/>
              <a:gd name="T88" fmla="*/ 141 w 642"/>
              <a:gd name="T89" fmla="*/ 197 h 479"/>
              <a:gd name="T90" fmla="*/ 154 w 642"/>
              <a:gd name="T91" fmla="*/ 346 h 479"/>
              <a:gd name="T92" fmla="*/ 154 w 642"/>
              <a:gd name="T93" fmla="*/ 206 h 479"/>
              <a:gd name="T94" fmla="*/ 146 w 642"/>
              <a:gd name="T95" fmla="*/ 442 h 479"/>
              <a:gd name="T96" fmla="*/ 141 w 642"/>
              <a:gd name="T97" fmla="*/ 197 h 479"/>
              <a:gd name="T98" fmla="*/ 141 w 642"/>
              <a:gd name="T99" fmla="*/ 370 h 479"/>
              <a:gd name="T100" fmla="*/ 127 w 642"/>
              <a:gd name="T101" fmla="*/ 343 h 479"/>
              <a:gd name="T102" fmla="*/ 84 w 642"/>
              <a:gd name="T103" fmla="*/ 340 h 479"/>
              <a:gd name="T104" fmla="*/ 84 w 642"/>
              <a:gd name="T105" fmla="*/ 288 h 479"/>
              <a:gd name="T106" fmla="*/ 73 w 642"/>
              <a:gd name="T107" fmla="*/ 313 h 479"/>
              <a:gd name="T108" fmla="*/ 18 w 642"/>
              <a:gd name="T109" fmla="*/ 312 h 479"/>
              <a:gd name="T110" fmla="*/ 76 w 642"/>
              <a:gd name="T111" fmla="*/ 365 h 479"/>
              <a:gd name="T112" fmla="*/ 84 w 642"/>
              <a:gd name="T113" fmla="*/ 345 h 479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42"/>
              <a:gd name="T172" fmla="*/ 0 h 479"/>
              <a:gd name="T173" fmla="*/ 642 w 642"/>
              <a:gd name="T174" fmla="*/ 479 h 479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42" h="479">
                <a:moveTo>
                  <a:pt x="524" y="435"/>
                </a:moveTo>
                <a:cubicBezTo>
                  <a:pt x="539" y="424"/>
                  <a:pt x="557" y="404"/>
                  <a:pt x="553" y="374"/>
                </a:cubicBezTo>
                <a:cubicBezTo>
                  <a:pt x="548" y="335"/>
                  <a:pt x="539" y="313"/>
                  <a:pt x="524" y="297"/>
                </a:cubicBezTo>
                <a:cubicBezTo>
                  <a:pt x="524" y="435"/>
                  <a:pt x="524" y="435"/>
                  <a:pt x="524" y="435"/>
                </a:cubicBezTo>
                <a:close/>
                <a:moveTo>
                  <a:pt x="524" y="278"/>
                </a:moveTo>
                <a:cubicBezTo>
                  <a:pt x="529" y="281"/>
                  <a:pt x="534" y="282"/>
                  <a:pt x="537" y="283"/>
                </a:cubicBezTo>
                <a:cubicBezTo>
                  <a:pt x="562" y="287"/>
                  <a:pt x="578" y="271"/>
                  <a:pt x="588" y="265"/>
                </a:cubicBezTo>
                <a:cubicBezTo>
                  <a:pt x="597" y="259"/>
                  <a:pt x="608" y="265"/>
                  <a:pt x="608" y="265"/>
                </a:cubicBezTo>
                <a:cubicBezTo>
                  <a:pt x="608" y="265"/>
                  <a:pt x="603" y="247"/>
                  <a:pt x="588" y="247"/>
                </a:cubicBezTo>
                <a:cubicBezTo>
                  <a:pt x="574" y="247"/>
                  <a:pt x="557" y="256"/>
                  <a:pt x="550" y="248"/>
                </a:cubicBezTo>
                <a:cubicBezTo>
                  <a:pt x="543" y="239"/>
                  <a:pt x="580" y="233"/>
                  <a:pt x="585" y="230"/>
                </a:cubicBezTo>
                <a:cubicBezTo>
                  <a:pt x="591" y="227"/>
                  <a:pt x="619" y="203"/>
                  <a:pt x="623" y="188"/>
                </a:cubicBezTo>
                <a:cubicBezTo>
                  <a:pt x="629" y="174"/>
                  <a:pt x="628" y="174"/>
                  <a:pt x="628" y="174"/>
                </a:cubicBezTo>
                <a:cubicBezTo>
                  <a:pt x="628" y="174"/>
                  <a:pt x="632" y="172"/>
                  <a:pt x="635" y="168"/>
                </a:cubicBezTo>
                <a:cubicBezTo>
                  <a:pt x="640" y="162"/>
                  <a:pt x="642" y="156"/>
                  <a:pt x="642" y="150"/>
                </a:cubicBezTo>
                <a:cubicBezTo>
                  <a:pt x="642" y="149"/>
                  <a:pt x="642" y="149"/>
                  <a:pt x="642" y="149"/>
                </a:cubicBezTo>
                <a:cubicBezTo>
                  <a:pt x="642" y="147"/>
                  <a:pt x="642" y="147"/>
                  <a:pt x="642" y="147"/>
                </a:cubicBezTo>
                <a:cubicBezTo>
                  <a:pt x="642" y="137"/>
                  <a:pt x="636" y="125"/>
                  <a:pt x="628" y="120"/>
                </a:cubicBezTo>
                <a:cubicBezTo>
                  <a:pt x="628" y="120"/>
                  <a:pt x="630" y="114"/>
                  <a:pt x="625" y="112"/>
                </a:cubicBezTo>
                <a:cubicBezTo>
                  <a:pt x="620" y="110"/>
                  <a:pt x="609" y="109"/>
                  <a:pt x="608" y="119"/>
                </a:cubicBezTo>
                <a:cubicBezTo>
                  <a:pt x="608" y="122"/>
                  <a:pt x="608" y="125"/>
                  <a:pt x="610" y="127"/>
                </a:cubicBezTo>
                <a:cubicBezTo>
                  <a:pt x="611" y="129"/>
                  <a:pt x="614" y="131"/>
                  <a:pt x="618" y="130"/>
                </a:cubicBezTo>
                <a:cubicBezTo>
                  <a:pt x="623" y="130"/>
                  <a:pt x="627" y="125"/>
                  <a:pt x="627" y="123"/>
                </a:cubicBezTo>
                <a:cubicBezTo>
                  <a:pt x="630" y="125"/>
                  <a:pt x="632" y="128"/>
                  <a:pt x="635" y="132"/>
                </a:cubicBezTo>
                <a:cubicBezTo>
                  <a:pt x="637" y="135"/>
                  <a:pt x="639" y="140"/>
                  <a:pt x="639" y="145"/>
                </a:cubicBezTo>
                <a:cubicBezTo>
                  <a:pt x="640" y="154"/>
                  <a:pt x="636" y="163"/>
                  <a:pt x="625" y="168"/>
                </a:cubicBezTo>
                <a:cubicBezTo>
                  <a:pt x="618" y="171"/>
                  <a:pt x="606" y="171"/>
                  <a:pt x="601" y="164"/>
                </a:cubicBezTo>
                <a:cubicBezTo>
                  <a:pt x="596" y="157"/>
                  <a:pt x="585" y="151"/>
                  <a:pt x="571" y="151"/>
                </a:cubicBezTo>
                <a:cubicBezTo>
                  <a:pt x="556" y="152"/>
                  <a:pt x="530" y="159"/>
                  <a:pt x="529" y="160"/>
                </a:cubicBezTo>
                <a:cubicBezTo>
                  <a:pt x="528" y="160"/>
                  <a:pt x="526" y="161"/>
                  <a:pt x="524" y="162"/>
                </a:cubicBezTo>
                <a:cubicBezTo>
                  <a:pt x="524" y="208"/>
                  <a:pt x="524" y="208"/>
                  <a:pt x="524" y="208"/>
                </a:cubicBezTo>
                <a:cubicBezTo>
                  <a:pt x="526" y="208"/>
                  <a:pt x="529" y="207"/>
                  <a:pt x="531" y="206"/>
                </a:cubicBezTo>
                <a:cubicBezTo>
                  <a:pt x="565" y="195"/>
                  <a:pt x="586" y="189"/>
                  <a:pt x="586" y="189"/>
                </a:cubicBezTo>
                <a:cubicBezTo>
                  <a:pt x="567" y="202"/>
                  <a:pt x="546" y="211"/>
                  <a:pt x="524" y="217"/>
                </a:cubicBezTo>
                <a:cubicBezTo>
                  <a:pt x="524" y="278"/>
                  <a:pt x="524" y="278"/>
                  <a:pt x="524" y="278"/>
                </a:cubicBezTo>
                <a:close/>
                <a:moveTo>
                  <a:pt x="524" y="157"/>
                </a:moveTo>
                <a:cubicBezTo>
                  <a:pt x="524" y="116"/>
                  <a:pt x="524" y="116"/>
                  <a:pt x="524" y="116"/>
                </a:cubicBezTo>
                <a:cubicBezTo>
                  <a:pt x="538" y="114"/>
                  <a:pt x="549" y="113"/>
                  <a:pt x="551" y="113"/>
                </a:cubicBezTo>
                <a:cubicBezTo>
                  <a:pt x="554" y="112"/>
                  <a:pt x="562" y="95"/>
                  <a:pt x="562" y="95"/>
                </a:cubicBezTo>
                <a:cubicBezTo>
                  <a:pt x="562" y="95"/>
                  <a:pt x="562" y="99"/>
                  <a:pt x="560" y="108"/>
                </a:cubicBezTo>
                <a:cubicBezTo>
                  <a:pt x="558" y="116"/>
                  <a:pt x="552" y="128"/>
                  <a:pt x="546" y="133"/>
                </a:cubicBezTo>
                <a:cubicBezTo>
                  <a:pt x="542" y="137"/>
                  <a:pt x="531" y="149"/>
                  <a:pt x="524" y="157"/>
                </a:cubicBezTo>
                <a:close/>
                <a:moveTo>
                  <a:pt x="455" y="452"/>
                </a:moveTo>
                <a:cubicBezTo>
                  <a:pt x="466" y="463"/>
                  <a:pt x="468" y="463"/>
                  <a:pt x="468" y="463"/>
                </a:cubicBezTo>
                <a:cubicBezTo>
                  <a:pt x="468" y="463"/>
                  <a:pt x="477" y="436"/>
                  <a:pt x="477" y="427"/>
                </a:cubicBezTo>
                <a:cubicBezTo>
                  <a:pt x="477" y="417"/>
                  <a:pt x="468" y="401"/>
                  <a:pt x="479" y="403"/>
                </a:cubicBezTo>
                <a:cubicBezTo>
                  <a:pt x="491" y="405"/>
                  <a:pt x="508" y="445"/>
                  <a:pt x="508" y="445"/>
                </a:cubicBezTo>
                <a:cubicBezTo>
                  <a:pt x="508" y="445"/>
                  <a:pt x="515" y="442"/>
                  <a:pt x="524" y="435"/>
                </a:cubicBezTo>
                <a:cubicBezTo>
                  <a:pt x="524" y="297"/>
                  <a:pt x="524" y="297"/>
                  <a:pt x="524" y="297"/>
                </a:cubicBezTo>
                <a:cubicBezTo>
                  <a:pt x="520" y="292"/>
                  <a:pt x="516" y="289"/>
                  <a:pt x="511" y="285"/>
                </a:cubicBezTo>
                <a:cubicBezTo>
                  <a:pt x="496" y="275"/>
                  <a:pt x="472" y="263"/>
                  <a:pt x="455" y="255"/>
                </a:cubicBezTo>
                <a:cubicBezTo>
                  <a:pt x="455" y="277"/>
                  <a:pt x="455" y="277"/>
                  <a:pt x="455" y="277"/>
                </a:cubicBezTo>
                <a:cubicBezTo>
                  <a:pt x="462" y="283"/>
                  <a:pt x="468" y="289"/>
                  <a:pt x="472" y="295"/>
                </a:cubicBezTo>
                <a:cubicBezTo>
                  <a:pt x="487" y="320"/>
                  <a:pt x="497" y="353"/>
                  <a:pt x="497" y="353"/>
                </a:cubicBezTo>
                <a:cubicBezTo>
                  <a:pt x="497" y="353"/>
                  <a:pt x="479" y="319"/>
                  <a:pt x="455" y="292"/>
                </a:cubicBezTo>
                <a:cubicBezTo>
                  <a:pt x="455" y="452"/>
                  <a:pt x="455" y="452"/>
                  <a:pt x="455" y="452"/>
                </a:cubicBezTo>
                <a:close/>
                <a:moveTo>
                  <a:pt x="455" y="233"/>
                </a:moveTo>
                <a:cubicBezTo>
                  <a:pt x="455" y="158"/>
                  <a:pt x="455" y="158"/>
                  <a:pt x="455" y="158"/>
                </a:cubicBezTo>
                <a:cubicBezTo>
                  <a:pt x="463" y="144"/>
                  <a:pt x="479" y="135"/>
                  <a:pt x="495" y="125"/>
                </a:cubicBezTo>
                <a:cubicBezTo>
                  <a:pt x="504" y="121"/>
                  <a:pt x="515" y="118"/>
                  <a:pt x="524" y="116"/>
                </a:cubicBezTo>
                <a:cubicBezTo>
                  <a:pt x="524" y="157"/>
                  <a:pt x="524" y="157"/>
                  <a:pt x="524" y="157"/>
                </a:cubicBezTo>
                <a:cubicBezTo>
                  <a:pt x="520" y="162"/>
                  <a:pt x="517" y="166"/>
                  <a:pt x="517" y="166"/>
                </a:cubicBezTo>
                <a:cubicBezTo>
                  <a:pt x="517" y="166"/>
                  <a:pt x="521" y="164"/>
                  <a:pt x="524" y="162"/>
                </a:cubicBezTo>
                <a:cubicBezTo>
                  <a:pt x="524" y="208"/>
                  <a:pt x="524" y="208"/>
                  <a:pt x="524" y="208"/>
                </a:cubicBezTo>
                <a:cubicBezTo>
                  <a:pt x="492" y="218"/>
                  <a:pt x="462" y="222"/>
                  <a:pt x="462" y="222"/>
                </a:cubicBezTo>
                <a:cubicBezTo>
                  <a:pt x="473" y="224"/>
                  <a:pt x="484" y="224"/>
                  <a:pt x="494" y="223"/>
                </a:cubicBezTo>
                <a:cubicBezTo>
                  <a:pt x="505" y="222"/>
                  <a:pt x="515" y="220"/>
                  <a:pt x="524" y="217"/>
                </a:cubicBezTo>
                <a:cubicBezTo>
                  <a:pt x="524" y="278"/>
                  <a:pt x="524" y="278"/>
                  <a:pt x="524" y="278"/>
                </a:cubicBezTo>
                <a:cubicBezTo>
                  <a:pt x="502" y="268"/>
                  <a:pt x="473" y="242"/>
                  <a:pt x="459" y="234"/>
                </a:cubicBezTo>
                <a:cubicBezTo>
                  <a:pt x="458" y="234"/>
                  <a:pt x="456" y="233"/>
                  <a:pt x="455" y="233"/>
                </a:cubicBezTo>
                <a:close/>
                <a:moveTo>
                  <a:pt x="388" y="453"/>
                </a:moveTo>
                <a:cubicBezTo>
                  <a:pt x="392" y="456"/>
                  <a:pt x="396" y="458"/>
                  <a:pt x="400" y="460"/>
                </a:cubicBezTo>
                <a:cubicBezTo>
                  <a:pt x="407" y="463"/>
                  <a:pt x="414" y="460"/>
                  <a:pt x="418" y="456"/>
                </a:cubicBezTo>
                <a:cubicBezTo>
                  <a:pt x="423" y="450"/>
                  <a:pt x="424" y="441"/>
                  <a:pt x="414" y="437"/>
                </a:cubicBezTo>
                <a:cubicBezTo>
                  <a:pt x="405" y="433"/>
                  <a:pt x="398" y="433"/>
                  <a:pt x="398" y="433"/>
                </a:cubicBezTo>
                <a:cubicBezTo>
                  <a:pt x="398" y="433"/>
                  <a:pt x="399" y="437"/>
                  <a:pt x="406" y="439"/>
                </a:cubicBezTo>
                <a:cubicBezTo>
                  <a:pt x="416" y="442"/>
                  <a:pt x="419" y="448"/>
                  <a:pt x="416" y="452"/>
                </a:cubicBezTo>
                <a:cubicBezTo>
                  <a:pt x="410" y="460"/>
                  <a:pt x="401" y="457"/>
                  <a:pt x="393" y="452"/>
                </a:cubicBezTo>
                <a:cubicBezTo>
                  <a:pt x="391" y="451"/>
                  <a:pt x="390" y="450"/>
                  <a:pt x="388" y="448"/>
                </a:cubicBezTo>
                <a:cubicBezTo>
                  <a:pt x="388" y="453"/>
                  <a:pt x="388" y="453"/>
                  <a:pt x="388" y="453"/>
                </a:cubicBezTo>
                <a:close/>
                <a:moveTo>
                  <a:pt x="388" y="316"/>
                </a:moveTo>
                <a:cubicBezTo>
                  <a:pt x="388" y="134"/>
                  <a:pt x="388" y="134"/>
                  <a:pt x="388" y="134"/>
                </a:cubicBezTo>
                <a:cubicBezTo>
                  <a:pt x="400" y="164"/>
                  <a:pt x="392" y="227"/>
                  <a:pt x="392" y="227"/>
                </a:cubicBezTo>
                <a:cubicBezTo>
                  <a:pt x="411" y="212"/>
                  <a:pt x="409" y="175"/>
                  <a:pt x="399" y="144"/>
                </a:cubicBezTo>
                <a:cubicBezTo>
                  <a:pt x="396" y="134"/>
                  <a:pt x="393" y="125"/>
                  <a:pt x="388" y="117"/>
                </a:cubicBezTo>
                <a:cubicBezTo>
                  <a:pt x="388" y="29"/>
                  <a:pt x="388" y="29"/>
                  <a:pt x="388" y="29"/>
                </a:cubicBezTo>
                <a:cubicBezTo>
                  <a:pt x="392" y="31"/>
                  <a:pt x="395" y="33"/>
                  <a:pt x="398" y="35"/>
                </a:cubicBezTo>
                <a:cubicBezTo>
                  <a:pt x="418" y="50"/>
                  <a:pt x="427" y="78"/>
                  <a:pt x="436" y="107"/>
                </a:cubicBezTo>
                <a:cubicBezTo>
                  <a:pt x="445" y="136"/>
                  <a:pt x="426" y="188"/>
                  <a:pt x="420" y="197"/>
                </a:cubicBezTo>
                <a:cubicBezTo>
                  <a:pt x="414" y="206"/>
                  <a:pt x="424" y="228"/>
                  <a:pt x="424" y="228"/>
                </a:cubicBezTo>
                <a:cubicBezTo>
                  <a:pt x="424" y="228"/>
                  <a:pt x="440" y="218"/>
                  <a:pt x="445" y="213"/>
                </a:cubicBezTo>
                <a:cubicBezTo>
                  <a:pt x="449" y="208"/>
                  <a:pt x="446" y="189"/>
                  <a:pt x="451" y="169"/>
                </a:cubicBezTo>
                <a:cubicBezTo>
                  <a:pt x="452" y="165"/>
                  <a:pt x="453" y="161"/>
                  <a:pt x="455" y="158"/>
                </a:cubicBezTo>
                <a:cubicBezTo>
                  <a:pt x="455" y="233"/>
                  <a:pt x="455" y="233"/>
                  <a:pt x="455" y="233"/>
                </a:cubicBezTo>
                <a:cubicBezTo>
                  <a:pt x="441" y="228"/>
                  <a:pt x="439" y="248"/>
                  <a:pt x="439" y="248"/>
                </a:cubicBezTo>
                <a:cubicBezTo>
                  <a:pt x="439" y="248"/>
                  <a:pt x="446" y="251"/>
                  <a:pt x="455" y="255"/>
                </a:cubicBezTo>
                <a:cubicBezTo>
                  <a:pt x="455" y="277"/>
                  <a:pt x="455" y="277"/>
                  <a:pt x="455" y="277"/>
                </a:cubicBezTo>
                <a:cubicBezTo>
                  <a:pt x="437" y="261"/>
                  <a:pt x="414" y="251"/>
                  <a:pt x="414" y="251"/>
                </a:cubicBezTo>
                <a:cubicBezTo>
                  <a:pt x="414" y="251"/>
                  <a:pt x="428" y="260"/>
                  <a:pt x="453" y="289"/>
                </a:cubicBezTo>
                <a:cubicBezTo>
                  <a:pt x="454" y="290"/>
                  <a:pt x="454" y="291"/>
                  <a:pt x="455" y="292"/>
                </a:cubicBezTo>
                <a:cubicBezTo>
                  <a:pt x="455" y="452"/>
                  <a:pt x="455" y="452"/>
                  <a:pt x="455" y="452"/>
                </a:cubicBezTo>
                <a:cubicBezTo>
                  <a:pt x="453" y="449"/>
                  <a:pt x="451" y="447"/>
                  <a:pt x="448" y="443"/>
                </a:cubicBezTo>
                <a:cubicBezTo>
                  <a:pt x="432" y="424"/>
                  <a:pt x="413" y="371"/>
                  <a:pt x="412" y="365"/>
                </a:cubicBezTo>
                <a:cubicBezTo>
                  <a:pt x="411" y="358"/>
                  <a:pt x="410" y="299"/>
                  <a:pt x="403" y="292"/>
                </a:cubicBezTo>
                <a:cubicBezTo>
                  <a:pt x="396" y="286"/>
                  <a:pt x="394" y="306"/>
                  <a:pt x="388" y="316"/>
                </a:cubicBezTo>
                <a:close/>
                <a:moveTo>
                  <a:pt x="341" y="182"/>
                </a:moveTo>
                <a:cubicBezTo>
                  <a:pt x="344" y="185"/>
                  <a:pt x="346" y="187"/>
                  <a:pt x="348" y="188"/>
                </a:cubicBezTo>
                <a:cubicBezTo>
                  <a:pt x="355" y="193"/>
                  <a:pt x="363" y="206"/>
                  <a:pt x="352" y="206"/>
                </a:cubicBezTo>
                <a:cubicBezTo>
                  <a:pt x="349" y="206"/>
                  <a:pt x="346" y="205"/>
                  <a:pt x="341" y="203"/>
                </a:cubicBezTo>
                <a:cubicBezTo>
                  <a:pt x="341" y="230"/>
                  <a:pt x="341" y="230"/>
                  <a:pt x="341" y="230"/>
                </a:cubicBezTo>
                <a:cubicBezTo>
                  <a:pt x="358" y="238"/>
                  <a:pt x="370" y="244"/>
                  <a:pt x="367" y="243"/>
                </a:cubicBezTo>
                <a:cubicBezTo>
                  <a:pt x="358" y="240"/>
                  <a:pt x="349" y="238"/>
                  <a:pt x="341" y="235"/>
                </a:cubicBezTo>
                <a:cubicBezTo>
                  <a:pt x="341" y="278"/>
                  <a:pt x="341" y="278"/>
                  <a:pt x="341" y="278"/>
                </a:cubicBezTo>
                <a:cubicBezTo>
                  <a:pt x="349" y="269"/>
                  <a:pt x="357" y="264"/>
                  <a:pt x="357" y="264"/>
                </a:cubicBezTo>
                <a:cubicBezTo>
                  <a:pt x="357" y="264"/>
                  <a:pt x="350" y="277"/>
                  <a:pt x="344" y="288"/>
                </a:cubicBezTo>
                <a:cubicBezTo>
                  <a:pt x="343" y="290"/>
                  <a:pt x="342" y="292"/>
                  <a:pt x="341" y="294"/>
                </a:cubicBezTo>
                <a:cubicBezTo>
                  <a:pt x="341" y="359"/>
                  <a:pt x="341" y="359"/>
                  <a:pt x="341" y="359"/>
                </a:cubicBezTo>
                <a:cubicBezTo>
                  <a:pt x="357" y="357"/>
                  <a:pt x="382" y="327"/>
                  <a:pt x="388" y="317"/>
                </a:cubicBezTo>
                <a:cubicBezTo>
                  <a:pt x="388" y="317"/>
                  <a:pt x="388" y="317"/>
                  <a:pt x="388" y="316"/>
                </a:cubicBezTo>
                <a:cubicBezTo>
                  <a:pt x="388" y="134"/>
                  <a:pt x="388" y="134"/>
                  <a:pt x="388" y="134"/>
                </a:cubicBezTo>
                <a:cubicBezTo>
                  <a:pt x="388" y="134"/>
                  <a:pt x="388" y="134"/>
                  <a:pt x="388" y="133"/>
                </a:cubicBezTo>
                <a:cubicBezTo>
                  <a:pt x="376" y="104"/>
                  <a:pt x="371" y="98"/>
                  <a:pt x="371" y="98"/>
                </a:cubicBezTo>
                <a:cubicBezTo>
                  <a:pt x="376" y="98"/>
                  <a:pt x="383" y="106"/>
                  <a:pt x="388" y="117"/>
                </a:cubicBezTo>
                <a:cubicBezTo>
                  <a:pt x="388" y="29"/>
                  <a:pt x="388" y="29"/>
                  <a:pt x="388" y="29"/>
                </a:cubicBezTo>
                <a:cubicBezTo>
                  <a:pt x="369" y="15"/>
                  <a:pt x="347" y="0"/>
                  <a:pt x="347" y="0"/>
                </a:cubicBezTo>
                <a:cubicBezTo>
                  <a:pt x="347" y="0"/>
                  <a:pt x="360" y="22"/>
                  <a:pt x="353" y="28"/>
                </a:cubicBezTo>
                <a:cubicBezTo>
                  <a:pt x="348" y="32"/>
                  <a:pt x="344" y="31"/>
                  <a:pt x="341" y="28"/>
                </a:cubicBezTo>
                <a:cubicBezTo>
                  <a:pt x="341" y="182"/>
                  <a:pt x="341" y="182"/>
                  <a:pt x="341" y="182"/>
                </a:cubicBezTo>
                <a:close/>
                <a:moveTo>
                  <a:pt x="341" y="459"/>
                </a:moveTo>
                <a:cubicBezTo>
                  <a:pt x="351" y="479"/>
                  <a:pt x="351" y="479"/>
                  <a:pt x="351" y="479"/>
                </a:cubicBezTo>
                <a:cubicBezTo>
                  <a:pt x="351" y="479"/>
                  <a:pt x="364" y="478"/>
                  <a:pt x="359" y="466"/>
                </a:cubicBezTo>
                <a:cubicBezTo>
                  <a:pt x="355" y="459"/>
                  <a:pt x="350" y="448"/>
                  <a:pt x="341" y="438"/>
                </a:cubicBezTo>
                <a:cubicBezTo>
                  <a:pt x="341" y="459"/>
                  <a:pt x="341" y="459"/>
                  <a:pt x="341" y="459"/>
                </a:cubicBezTo>
                <a:close/>
                <a:moveTo>
                  <a:pt x="341" y="411"/>
                </a:moveTo>
                <a:cubicBezTo>
                  <a:pt x="341" y="404"/>
                  <a:pt x="341" y="404"/>
                  <a:pt x="341" y="404"/>
                </a:cubicBezTo>
                <a:cubicBezTo>
                  <a:pt x="345" y="405"/>
                  <a:pt x="349" y="406"/>
                  <a:pt x="353" y="407"/>
                </a:cubicBezTo>
                <a:cubicBezTo>
                  <a:pt x="375" y="413"/>
                  <a:pt x="375" y="431"/>
                  <a:pt x="377" y="435"/>
                </a:cubicBezTo>
                <a:cubicBezTo>
                  <a:pt x="378" y="438"/>
                  <a:pt x="383" y="443"/>
                  <a:pt x="388" y="448"/>
                </a:cubicBezTo>
                <a:cubicBezTo>
                  <a:pt x="388" y="453"/>
                  <a:pt x="388" y="453"/>
                  <a:pt x="388" y="453"/>
                </a:cubicBezTo>
                <a:cubicBezTo>
                  <a:pt x="384" y="450"/>
                  <a:pt x="381" y="447"/>
                  <a:pt x="381" y="447"/>
                </a:cubicBezTo>
                <a:cubicBezTo>
                  <a:pt x="381" y="447"/>
                  <a:pt x="380" y="452"/>
                  <a:pt x="378" y="460"/>
                </a:cubicBezTo>
                <a:cubicBezTo>
                  <a:pt x="376" y="468"/>
                  <a:pt x="364" y="477"/>
                  <a:pt x="364" y="477"/>
                </a:cubicBezTo>
                <a:cubicBezTo>
                  <a:pt x="364" y="477"/>
                  <a:pt x="376" y="452"/>
                  <a:pt x="376" y="445"/>
                </a:cubicBezTo>
                <a:cubicBezTo>
                  <a:pt x="376" y="439"/>
                  <a:pt x="375" y="438"/>
                  <a:pt x="370" y="439"/>
                </a:cubicBezTo>
                <a:cubicBezTo>
                  <a:pt x="366" y="439"/>
                  <a:pt x="369" y="431"/>
                  <a:pt x="369" y="431"/>
                </a:cubicBezTo>
                <a:cubicBezTo>
                  <a:pt x="370" y="421"/>
                  <a:pt x="360" y="415"/>
                  <a:pt x="347" y="412"/>
                </a:cubicBezTo>
                <a:cubicBezTo>
                  <a:pt x="345" y="412"/>
                  <a:pt x="343" y="411"/>
                  <a:pt x="341" y="411"/>
                </a:cubicBezTo>
                <a:close/>
                <a:moveTo>
                  <a:pt x="296" y="12"/>
                </a:moveTo>
                <a:cubicBezTo>
                  <a:pt x="296" y="12"/>
                  <a:pt x="301" y="26"/>
                  <a:pt x="295" y="34"/>
                </a:cubicBezTo>
                <a:cubicBezTo>
                  <a:pt x="289" y="42"/>
                  <a:pt x="274" y="89"/>
                  <a:pt x="297" y="127"/>
                </a:cubicBezTo>
                <a:cubicBezTo>
                  <a:pt x="315" y="158"/>
                  <a:pt x="331" y="174"/>
                  <a:pt x="341" y="182"/>
                </a:cubicBezTo>
                <a:cubicBezTo>
                  <a:pt x="341" y="28"/>
                  <a:pt x="341" y="28"/>
                  <a:pt x="341" y="28"/>
                </a:cubicBezTo>
                <a:cubicBezTo>
                  <a:pt x="340" y="26"/>
                  <a:pt x="339" y="24"/>
                  <a:pt x="338" y="22"/>
                </a:cubicBezTo>
                <a:cubicBezTo>
                  <a:pt x="335" y="16"/>
                  <a:pt x="329" y="6"/>
                  <a:pt x="329" y="6"/>
                </a:cubicBezTo>
                <a:cubicBezTo>
                  <a:pt x="329" y="6"/>
                  <a:pt x="338" y="28"/>
                  <a:pt x="334" y="32"/>
                </a:cubicBezTo>
                <a:cubicBezTo>
                  <a:pt x="330" y="37"/>
                  <a:pt x="324" y="43"/>
                  <a:pt x="319" y="36"/>
                </a:cubicBezTo>
                <a:cubicBezTo>
                  <a:pt x="313" y="28"/>
                  <a:pt x="311" y="20"/>
                  <a:pt x="306" y="16"/>
                </a:cubicBezTo>
                <a:cubicBezTo>
                  <a:pt x="302" y="13"/>
                  <a:pt x="296" y="12"/>
                  <a:pt x="296" y="12"/>
                </a:cubicBezTo>
                <a:close/>
                <a:moveTo>
                  <a:pt x="341" y="203"/>
                </a:moveTo>
                <a:cubicBezTo>
                  <a:pt x="341" y="230"/>
                  <a:pt x="341" y="230"/>
                  <a:pt x="341" y="230"/>
                </a:cubicBezTo>
                <a:cubicBezTo>
                  <a:pt x="308" y="215"/>
                  <a:pt x="259" y="193"/>
                  <a:pt x="273" y="202"/>
                </a:cubicBezTo>
                <a:cubicBezTo>
                  <a:pt x="294" y="216"/>
                  <a:pt x="313" y="227"/>
                  <a:pt x="337" y="234"/>
                </a:cubicBezTo>
                <a:cubicBezTo>
                  <a:pt x="338" y="234"/>
                  <a:pt x="340" y="235"/>
                  <a:pt x="341" y="235"/>
                </a:cubicBezTo>
                <a:cubicBezTo>
                  <a:pt x="341" y="278"/>
                  <a:pt x="341" y="278"/>
                  <a:pt x="341" y="278"/>
                </a:cubicBezTo>
                <a:cubicBezTo>
                  <a:pt x="337" y="284"/>
                  <a:pt x="332" y="292"/>
                  <a:pt x="330" y="301"/>
                </a:cubicBezTo>
                <a:cubicBezTo>
                  <a:pt x="324" y="326"/>
                  <a:pt x="325" y="351"/>
                  <a:pt x="325" y="351"/>
                </a:cubicBezTo>
                <a:cubicBezTo>
                  <a:pt x="325" y="351"/>
                  <a:pt x="335" y="312"/>
                  <a:pt x="341" y="294"/>
                </a:cubicBezTo>
                <a:cubicBezTo>
                  <a:pt x="341" y="359"/>
                  <a:pt x="341" y="359"/>
                  <a:pt x="341" y="359"/>
                </a:cubicBezTo>
                <a:cubicBezTo>
                  <a:pt x="341" y="359"/>
                  <a:pt x="340" y="359"/>
                  <a:pt x="339" y="359"/>
                </a:cubicBezTo>
                <a:cubicBezTo>
                  <a:pt x="324" y="359"/>
                  <a:pt x="326" y="377"/>
                  <a:pt x="326" y="377"/>
                </a:cubicBezTo>
                <a:cubicBezTo>
                  <a:pt x="326" y="377"/>
                  <a:pt x="313" y="365"/>
                  <a:pt x="308" y="338"/>
                </a:cubicBezTo>
                <a:cubicBezTo>
                  <a:pt x="305" y="313"/>
                  <a:pt x="323" y="278"/>
                  <a:pt x="328" y="269"/>
                </a:cubicBezTo>
                <a:cubicBezTo>
                  <a:pt x="321" y="270"/>
                  <a:pt x="310" y="272"/>
                  <a:pt x="300" y="275"/>
                </a:cubicBezTo>
                <a:cubicBezTo>
                  <a:pt x="289" y="279"/>
                  <a:pt x="281" y="283"/>
                  <a:pt x="276" y="288"/>
                </a:cubicBezTo>
                <a:cubicBezTo>
                  <a:pt x="270" y="294"/>
                  <a:pt x="266" y="302"/>
                  <a:pt x="264" y="313"/>
                </a:cubicBezTo>
                <a:cubicBezTo>
                  <a:pt x="264" y="313"/>
                  <a:pt x="270" y="310"/>
                  <a:pt x="275" y="311"/>
                </a:cubicBezTo>
                <a:cubicBezTo>
                  <a:pt x="280" y="312"/>
                  <a:pt x="275" y="322"/>
                  <a:pt x="272" y="323"/>
                </a:cubicBezTo>
                <a:cubicBezTo>
                  <a:pt x="269" y="324"/>
                  <a:pt x="261" y="318"/>
                  <a:pt x="261" y="318"/>
                </a:cubicBezTo>
                <a:cubicBezTo>
                  <a:pt x="256" y="334"/>
                  <a:pt x="259" y="406"/>
                  <a:pt x="296" y="405"/>
                </a:cubicBezTo>
                <a:cubicBezTo>
                  <a:pt x="313" y="405"/>
                  <a:pt x="326" y="402"/>
                  <a:pt x="341" y="404"/>
                </a:cubicBezTo>
                <a:cubicBezTo>
                  <a:pt x="341" y="411"/>
                  <a:pt x="341" y="411"/>
                  <a:pt x="341" y="411"/>
                </a:cubicBezTo>
                <a:cubicBezTo>
                  <a:pt x="324" y="409"/>
                  <a:pt x="305" y="411"/>
                  <a:pt x="303" y="413"/>
                </a:cubicBezTo>
                <a:cubicBezTo>
                  <a:pt x="303" y="413"/>
                  <a:pt x="307" y="414"/>
                  <a:pt x="325" y="424"/>
                </a:cubicBezTo>
                <a:cubicBezTo>
                  <a:pt x="331" y="427"/>
                  <a:pt x="336" y="432"/>
                  <a:pt x="341" y="438"/>
                </a:cubicBezTo>
                <a:cubicBezTo>
                  <a:pt x="341" y="459"/>
                  <a:pt x="341" y="459"/>
                  <a:pt x="341" y="459"/>
                </a:cubicBezTo>
                <a:cubicBezTo>
                  <a:pt x="335" y="445"/>
                  <a:pt x="335" y="445"/>
                  <a:pt x="335" y="445"/>
                </a:cubicBezTo>
                <a:cubicBezTo>
                  <a:pt x="315" y="432"/>
                  <a:pt x="315" y="432"/>
                  <a:pt x="315" y="432"/>
                </a:cubicBezTo>
                <a:cubicBezTo>
                  <a:pt x="315" y="432"/>
                  <a:pt x="294" y="421"/>
                  <a:pt x="275" y="406"/>
                </a:cubicBezTo>
                <a:cubicBezTo>
                  <a:pt x="257" y="391"/>
                  <a:pt x="250" y="352"/>
                  <a:pt x="251" y="339"/>
                </a:cubicBezTo>
                <a:cubicBezTo>
                  <a:pt x="252" y="327"/>
                  <a:pt x="257" y="294"/>
                  <a:pt x="256" y="274"/>
                </a:cubicBezTo>
                <a:cubicBezTo>
                  <a:pt x="255" y="257"/>
                  <a:pt x="252" y="249"/>
                  <a:pt x="247" y="245"/>
                </a:cubicBezTo>
                <a:cubicBezTo>
                  <a:pt x="232" y="237"/>
                  <a:pt x="211" y="245"/>
                  <a:pt x="214" y="265"/>
                </a:cubicBezTo>
                <a:cubicBezTo>
                  <a:pt x="216" y="273"/>
                  <a:pt x="220" y="281"/>
                  <a:pt x="221" y="283"/>
                </a:cubicBezTo>
                <a:cubicBezTo>
                  <a:pt x="225" y="283"/>
                  <a:pt x="228" y="283"/>
                  <a:pt x="229" y="281"/>
                </a:cubicBezTo>
                <a:cubicBezTo>
                  <a:pt x="232" y="277"/>
                  <a:pt x="232" y="270"/>
                  <a:pt x="232" y="270"/>
                </a:cubicBezTo>
                <a:cubicBezTo>
                  <a:pt x="232" y="270"/>
                  <a:pt x="239" y="286"/>
                  <a:pt x="234" y="304"/>
                </a:cubicBezTo>
                <a:cubicBezTo>
                  <a:pt x="229" y="319"/>
                  <a:pt x="211" y="334"/>
                  <a:pt x="207" y="336"/>
                </a:cubicBezTo>
                <a:cubicBezTo>
                  <a:pt x="207" y="319"/>
                  <a:pt x="207" y="319"/>
                  <a:pt x="207" y="319"/>
                </a:cubicBezTo>
                <a:cubicBezTo>
                  <a:pt x="209" y="317"/>
                  <a:pt x="211" y="316"/>
                  <a:pt x="212" y="314"/>
                </a:cubicBezTo>
                <a:cubicBezTo>
                  <a:pt x="219" y="304"/>
                  <a:pt x="226" y="291"/>
                  <a:pt x="226" y="291"/>
                </a:cubicBezTo>
                <a:cubicBezTo>
                  <a:pt x="226" y="291"/>
                  <a:pt x="214" y="305"/>
                  <a:pt x="209" y="310"/>
                </a:cubicBezTo>
                <a:cubicBezTo>
                  <a:pt x="208" y="311"/>
                  <a:pt x="208" y="312"/>
                  <a:pt x="207" y="312"/>
                </a:cubicBezTo>
                <a:cubicBezTo>
                  <a:pt x="207" y="283"/>
                  <a:pt x="207" y="283"/>
                  <a:pt x="207" y="283"/>
                </a:cubicBezTo>
                <a:cubicBezTo>
                  <a:pt x="209" y="283"/>
                  <a:pt x="211" y="283"/>
                  <a:pt x="214" y="283"/>
                </a:cubicBezTo>
                <a:cubicBezTo>
                  <a:pt x="213" y="279"/>
                  <a:pt x="211" y="274"/>
                  <a:pt x="210" y="270"/>
                </a:cubicBezTo>
                <a:cubicBezTo>
                  <a:pt x="207" y="261"/>
                  <a:pt x="207" y="252"/>
                  <a:pt x="212" y="245"/>
                </a:cubicBezTo>
                <a:cubicBezTo>
                  <a:pt x="217" y="240"/>
                  <a:pt x="222" y="237"/>
                  <a:pt x="227" y="236"/>
                </a:cubicBezTo>
                <a:cubicBezTo>
                  <a:pt x="243" y="232"/>
                  <a:pt x="254" y="241"/>
                  <a:pt x="259" y="252"/>
                </a:cubicBezTo>
                <a:cubicBezTo>
                  <a:pt x="264" y="265"/>
                  <a:pt x="262" y="279"/>
                  <a:pt x="264" y="293"/>
                </a:cubicBezTo>
                <a:cubicBezTo>
                  <a:pt x="264" y="293"/>
                  <a:pt x="266" y="291"/>
                  <a:pt x="269" y="288"/>
                </a:cubicBezTo>
                <a:cubicBezTo>
                  <a:pt x="278" y="279"/>
                  <a:pt x="284" y="275"/>
                  <a:pt x="297" y="271"/>
                </a:cubicBezTo>
                <a:cubicBezTo>
                  <a:pt x="321" y="263"/>
                  <a:pt x="321" y="263"/>
                  <a:pt x="321" y="263"/>
                </a:cubicBezTo>
                <a:cubicBezTo>
                  <a:pt x="307" y="258"/>
                  <a:pt x="280" y="246"/>
                  <a:pt x="267" y="227"/>
                </a:cubicBezTo>
                <a:cubicBezTo>
                  <a:pt x="249" y="201"/>
                  <a:pt x="252" y="173"/>
                  <a:pt x="252" y="173"/>
                </a:cubicBezTo>
                <a:cubicBezTo>
                  <a:pt x="252" y="173"/>
                  <a:pt x="258" y="184"/>
                  <a:pt x="264" y="188"/>
                </a:cubicBezTo>
                <a:cubicBezTo>
                  <a:pt x="270" y="194"/>
                  <a:pt x="295" y="179"/>
                  <a:pt x="302" y="179"/>
                </a:cubicBezTo>
                <a:cubicBezTo>
                  <a:pt x="308" y="179"/>
                  <a:pt x="327" y="195"/>
                  <a:pt x="341" y="203"/>
                </a:cubicBezTo>
                <a:close/>
                <a:moveTo>
                  <a:pt x="207" y="391"/>
                </a:moveTo>
                <a:cubicBezTo>
                  <a:pt x="211" y="392"/>
                  <a:pt x="215" y="393"/>
                  <a:pt x="217" y="392"/>
                </a:cubicBezTo>
                <a:cubicBezTo>
                  <a:pt x="226" y="389"/>
                  <a:pt x="229" y="400"/>
                  <a:pt x="229" y="400"/>
                </a:cubicBezTo>
                <a:cubicBezTo>
                  <a:pt x="229" y="400"/>
                  <a:pt x="234" y="390"/>
                  <a:pt x="231" y="374"/>
                </a:cubicBezTo>
                <a:cubicBezTo>
                  <a:pt x="229" y="359"/>
                  <a:pt x="211" y="341"/>
                  <a:pt x="207" y="338"/>
                </a:cubicBezTo>
                <a:cubicBezTo>
                  <a:pt x="207" y="350"/>
                  <a:pt x="207" y="350"/>
                  <a:pt x="207" y="350"/>
                </a:cubicBezTo>
                <a:cubicBezTo>
                  <a:pt x="209" y="352"/>
                  <a:pt x="211" y="354"/>
                  <a:pt x="212" y="357"/>
                </a:cubicBezTo>
                <a:cubicBezTo>
                  <a:pt x="220" y="370"/>
                  <a:pt x="224" y="385"/>
                  <a:pt x="224" y="385"/>
                </a:cubicBezTo>
                <a:cubicBezTo>
                  <a:pt x="224" y="385"/>
                  <a:pt x="214" y="368"/>
                  <a:pt x="207" y="358"/>
                </a:cubicBezTo>
                <a:lnTo>
                  <a:pt x="207" y="391"/>
                </a:lnTo>
                <a:close/>
                <a:moveTo>
                  <a:pt x="207" y="283"/>
                </a:moveTo>
                <a:cubicBezTo>
                  <a:pt x="206" y="283"/>
                  <a:pt x="206" y="283"/>
                  <a:pt x="205" y="283"/>
                </a:cubicBezTo>
                <a:cubicBezTo>
                  <a:pt x="201" y="284"/>
                  <a:pt x="188" y="305"/>
                  <a:pt x="182" y="307"/>
                </a:cubicBezTo>
                <a:cubicBezTo>
                  <a:pt x="176" y="310"/>
                  <a:pt x="178" y="300"/>
                  <a:pt x="181" y="296"/>
                </a:cubicBezTo>
                <a:cubicBezTo>
                  <a:pt x="184" y="292"/>
                  <a:pt x="193" y="279"/>
                  <a:pt x="199" y="253"/>
                </a:cubicBezTo>
                <a:cubicBezTo>
                  <a:pt x="204" y="227"/>
                  <a:pt x="188" y="203"/>
                  <a:pt x="183" y="199"/>
                </a:cubicBezTo>
                <a:cubicBezTo>
                  <a:pt x="178" y="196"/>
                  <a:pt x="178" y="187"/>
                  <a:pt x="178" y="187"/>
                </a:cubicBezTo>
                <a:cubicBezTo>
                  <a:pt x="178" y="187"/>
                  <a:pt x="175" y="188"/>
                  <a:pt x="173" y="192"/>
                </a:cubicBezTo>
                <a:cubicBezTo>
                  <a:pt x="171" y="195"/>
                  <a:pt x="171" y="200"/>
                  <a:pt x="169" y="205"/>
                </a:cubicBezTo>
                <a:cubicBezTo>
                  <a:pt x="168" y="210"/>
                  <a:pt x="164" y="208"/>
                  <a:pt x="160" y="206"/>
                </a:cubicBezTo>
                <a:cubicBezTo>
                  <a:pt x="157" y="203"/>
                  <a:pt x="158" y="190"/>
                  <a:pt x="158" y="190"/>
                </a:cubicBezTo>
                <a:cubicBezTo>
                  <a:pt x="158" y="190"/>
                  <a:pt x="157" y="197"/>
                  <a:pt x="156" y="200"/>
                </a:cubicBezTo>
                <a:cubicBezTo>
                  <a:pt x="156" y="203"/>
                  <a:pt x="155" y="205"/>
                  <a:pt x="154" y="206"/>
                </a:cubicBezTo>
                <a:cubicBezTo>
                  <a:pt x="154" y="302"/>
                  <a:pt x="154" y="302"/>
                  <a:pt x="154" y="302"/>
                </a:cubicBezTo>
                <a:cubicBezTo>
                  <a:pt x="158" y="315"/>
                  <a:pt x="164" y="326"/>
                  <a:pt x="164" y="326"/>
                </a:cubicBezTo>
                <a:cubicBezTo>
                  <a:pt x="164" y="326"/>
                  <a:pt x="159" y="326"/>
                  <a:pt x="155" y="319"/>
                </a:cubicBezTo>
                <a:cubicBezTo>
                  <a:pt x="154" y="318"/>
                  <a:pt x="154" y="317"/>
                  <a:pt x="154" y="316"/>
                </a:cubicBezTo>
                <a:cubicBezTo>
                  <a:pt x="154" y="346"/>
                  <a:pt x="154" y="346"/>
                  <a:pt x="154" y="346"/>
                </a:cubicBezTo>
                <a:cubicBezTo>
                  <a:pt x="154" y="344"/>
                  <a:pt x="155" y="344"/>
                  <a:pt x="155" y="344"/>
                </a:cubicBezTo>
                <a:cubicBezTo>
                  <a:pt x="155" y="344"/>
                  <a:pt x="155" y="345"/>
                  <a:pt x="154" y="346"/>
                </a:cubicBezTo>
                <a:cubicBezTo>
                  <a:pt x="154" y="459"/>
                  <a:pt x="154" y="459"/>
                  <a:pt x="154" y="459"/>
                </a:cubicBezTo>
                <a:cubicBezTo>
                  <a:pt x="157" y="466"/>
                  <a:pt x="164" y="474"/>
                  <a:pt x="164" y="474"/>
                </a:cubicBezTo>
                <a:cubicBezTo>
                  <a:pt x="164" y="474"/>
                  <a:pt x="165" y="474"/>
                  <a:pt x="171" y="460"/>
                </a:cubicBezTo>
                <a:cubicBezTo>
                  <a:pt x="177" y="445"/>
                  <a:pt x="178" y="412"/>
                  <a:pt x="177" y="408"/>
                </a:cubicBezTo>
                <a:cubicBezTo>
                  <a:pt x="177" y="404"/>
                  <a:pt x="166" y="370"/>
                  <a:pt x="169" y="365"/>
                </a:cubicBezTo>
                <a:cubicBezTo>
                  <a:pt x="172" y="361"/>
                  <a:pt x="177" y="372"/>
                  <a:pt x="182" y="377"/>
                </a:cubicBezTo>
                <a:cubicBezTo>
                  <a:pt x="186" y="380"/>
                  <a:pt x="197" y="387"/>
                  <a:pt x="207" y="391"/>
                </a:cubicBezTo>
                <a:cubicBezTo>
                  <a:pt x="207" y="358"/>
                  <a:pt x="207" y="358"/>
                  <a:pt x="207" y="358"/>
                </a:cubicBezTo>
                <a:cubicBezTo>
                  <a:pt x="205" y="356"/>
                  <a:pt x="203" y="353"/>
                  <a:pt x="202" y="352"/>
                </a:cubicBezTo>
                <a:cubicBezTo>
                  <a:pt x="196" y="347"/>
                  <a:pt x="190" y="341"/>
                  <a:pt x="190" y="341"/>
                </a:cubicBezTo>
                <a:cubicBezTo>
                  <a:pt x="190" y="341"/>
                  <a:pt x="199" y="343"/>
                  <a:pt x="207" y="350"/>
                </a:cubicBezTo>
                <a:cubicBezTo>
                  <a:pt x="207" y="338"/>
                  <a:pt x="207" y="338"/>
                  <a:pt x="207" y="338"/>
                </a:cubicBezTo>
                <a:cubicBezTo>
                  <a:pt x="206" y="337"/>
                  <a:pt x="206" y="337"/>
                  <a:pt x="206" y="337"/>
                </a:cubicBezTo>
                <a:cubicBezTo>
                  <a:pt x="206" y="337"/>
                  <a:pt x="206" y="337"/>
                  <a:pt x="207" y="336"/>
                </a:cubicBezTo>
                <a:cubicBezTo>
                  <a:pt x="207" y="319"/>
                  <a:pt x="207" y="319"/>
                  <a:pt x="207" y="319"/>
                </a:cubicBezTo>
                <a:cubicBezTo>
                  <a:pt x="197" y="326"/>
                  <a:pt x="180" y="330"/>
                  <a:pt x="180" y="330"/>
                </a:cubicBezTo>
                <a:cubicBezTo>
                  <a:pt x="182" y="328"/>
                  <a:pt x="182" y="328"/>
                  <a:pt x="182" y="328"/>
                </a:cubicBezTo>
                <a:cubicBezTo>
                  <a:pt x="182" y="328"/>
                  <a:pt x="199" y="318"/>
                  <a:pt x="207" y="312"/>
                </a:cubicBezTo>
                <a:lnTo>
                  <a:pt x="207" y="283"/>
                </a:lnTo>
                <a:close/>
                <a:moveTo>
                  <a:pt x="154" y="206"/>
                </a:moveTo>
                <a:cubicBezTo>
                  <a:pt x="152" y="207"/>
                  <a:pt x="151" y="208"/>
                  <a:pt x="149" y="206"/>
                </a:cubicBezTo>
                <a:cubicBezTo>
                  <a:pt x="144" y="204"/>
                  <a:pt x="147" y="189"/>
                  <a:pt x="147" y="189"/>
                </a:cubicBezTo>
                <a:cubicBezTo>
                  <a:pt x="147" y="189"/>
                  <a:pt x="144" y="192"/>
                  <a:pt x="141" y="197"/>
                </a:cubicBezTo>
                <a:cubicBezTo>
                  <a:pt x="141" y="314"/>
                  <a:pt x="141" y="314"/>
                  <a:pt x="141" y="314"/>
                </a:cubicBezTo>
                <a:cubicBezTo>
                  <a:pt x="141" y="314"/>
                  <a:pt x="141" y="314"/>
                  <a:pt x="142" y="315"/>
                </a:cubicBezTo>
                <a:cubicBezTo>
                  <a:pt x="147" y="319"/>
                  <a:pt x="145" y="333"/>
                  <a:pt x="145" y="333"/>
                </a:cubicBezTo>
                <a:cubicBezTo>
                  <a:pt x="145" y="333"/>
                  <a:pt x="143" y="332"/>
                  <a:pt x="141" y="331"/>
                </a:cubicBezTo>
                <a:cubicBezTo>
                  <a:pt x="141" y="359"/>
                  <a:pt x="141" y="359"/>
                  <a:pt x="141" y="359"/>
                </a:cubicBezTo>
                <a:cubicBezTo>
                  <a:pt x="146" y="353"/>
                  <a:pt x="151" y="348"/>
                  <a:pt x="154" y="346"/>
                </a:cubicBezTo>
                <a:cubicBezTo>
                  <a:pt x="154" y="316"/>
                  <a:pt x="154" y="316"/>
                  <a:pt x="154" y="316"/>
                </a:cubicBezTo>
                <a:cubicBezTo>
                  <a:pt x="151" y="308"/>
                  <a:pt x="148" y="293"/>
                  <a:pt x="144" y="282"/>
                </a:cubicBezTo>
                <a:cubicBezTo>
                  <a:pt x="141" y="270"/>
                  <a:pt x="152" y="250"/>
                  <a:pt x="152" y="250"/>
                </a:cubicBezTo>
                <a:cubicBezTo>
                  <a:pt x="152" y="250"/>
                  <a:pt x="149" y="253"/>
                  <a:pt x="148" y="273"/>
                </a:cubicBezTo>
                <a:cubicBezTo>
                  <a:pt x="147" y="281"/>
                  <a:pt x="150" y="292"/>
                  <a:pt x="154" y="302"/>
                </a:cubicBezTo>
                <a:cubicBezTo>
                  <a:pt x="154" y="206"/>
                  <a:pt x="154" y="206"/>
                  <a:pt x="154" y="206"/>
                </a:cubicBezTo>
                <a:close/>
                <a:moveTo>
                  <a:pt x="141" y="452"/>
                </a:moveTo>
                <a:cubicBezTo>
                  <a:pt x="141" y="370"/>
                  <a:pt x="141" y="370"/>
                  <a:pt x="141" y="370"/>
                </a:cubicBezTo>
                <a:cubicBezTo>
                  <a:pt x="147" y="357"/>
                  <a:pt x="151" y="350"/>
                  <a:pt x="154" y="346"/>
                </a:cubicBezTo>
                <a:cubicBezTo>
                  <a:pt x="154" y="459"/>
                  <a:pt x="154" y="459"/>
                  <a:pt x="154" y="459"/>
                </a:cubicBezTo>
                <a:cubicBezTo>
                  <a:pt x="153" y="458"/>
                  <a:pt x="152" y="456"/>
                  <a:pt x="152" y="456"/>
                </a:cubicBezTo>
                <a:cubicBezTo>
                  <a:pt x="150" y="450"/>
                  <a:pt x="152" y="439"/>
                  <a:pt x="146" y="442"/>
                </a:cubicBezTo>
                <a:cubicBezTo>
                  <a:pt x="144" y="443"/>
                  <a:pt x="142" y="448"/>
                  <a:pt x="141" y="452"/>
                </a:cubicBezTo>
                <a:close/>
                <a:moveTo>
                  <a:pt x="141" y="197"/>
                </a:moveTo>
                <a:cubicBezTo>
                  <a:pt x="136" y="203"/>
                  <a:pt x="130" y="212"/>
                  <a:pt x="125" y="219"/>
                </a:cubicBezTo>
                <a:cubicBezTo>
                  <a:pt x="116" y="231"/>
                  <a:pt x="116" y="248"/>
                  <a:pt x="116" y="266"/>
                </a:cubicBezTo>
                <a:cubicBezTo>
                  <a:pt x="116" y="284"/>
                  <a:pt x="135" y="309"/>
                  <a:pt x="141" y="314"/>
                </a:cubicBezTo>
                <a:cubicBezTo>
                  <a:pt x="141" y="197"/>
                  <a:pt x="141" y="197"/>
                  <a:pt x="141" y="197"/>
                </a:cubicBezTo>
                <a:close/>
                <a:moveTo>
                  <a:pt x="141" y="331"/>
                </a:moveTo>
                <a:cubicBezTo>
                  <a:pt x="141" y="359"/>
                  <a:pt x="141" y="359"/>
                  <a:pt x="141" y="359"/>
                </a:cubicBezTo>
                <a:cubicBezTo>
                  <a:pt x="136" y="365"/>
                  <a:pt x="132" y="373"/>
                  <a:pt x="130" y="380"/>
                </a:cubicBezTo>
                <a:cubicBezTo>
                  <a:pt x="126" y="397"/>
                  <a:pt x="127" y="417"/>
                  <a:pt x="127" y="417"/>
                </a:cubicBezTo>
                <a:cubicBezTo>
                  <a:pt x="127" y="417"/>
                  <a:pt x="131" y="393"/>
                  <a:pt x="140" y="373"/>
                </a:cubicBezTo>
                <a:cubicBezTo>
                  <a:pt x="140" y="372"/>
                  <a:pt x="141" y="371"/>
                  <a:pt x="141" y="370"/>
                </a:cubicBezTo>
                <a:cubicBezTo>
                  <a:pt x="141" y="452"/>
                  <a:pt x="141" y="452"/>
                  <a:pt x="141" y="452"/>
                </a:cubicBezTo>
                <a:cubicBezTo>
                  <a:pt x="139" y="461"/>
                  <a:pt x="138" y="472"/>
                  <a:pt x="138" y="472"/>
                </a:cubicBezTo>
                <a:cubicBezTo>
                  <a:pt x="138" y="472"/>
                  <a:pt x="104" y="468"/>
                  <a:pt x="99" y="440"/>
                </a:cubicBezTo>
                <a:cubicBezTo>
                  <a:pt x="94" y="411"/>
                  <a:pt x="96" y="395"/>
                  <a:pt x="107" y="381"/>
                </a:cubicBezTo>
                <a:cubicBezTo>
                  <a:pt x="117" y="367"/>
                  <a:pt x="140" y="347"/>
                  <a:pt x="140" y="347"/>
                </a:cubicBezTo>
                <a:cubicBezTo>
                  <a:pt x="140" y="347"/>
                  <a:pt x="135" y="334"/>
                  <a:pt x="127" y="343"/>
                </a:cubicBezTo>
                <a:cubicBezTo>
                  <a:pt x="118" y="351"/>
                  <a:pt x="104" y="378"/>
                  <a:pt x="91" y="385"/>
                </a:cubicBezTo>
                <a:cubicBezTo>
                  <a:pt x="89" y="386"/>
                  <a:pt x="86" y="387"/>
                  <a:pt x="84" y="387"/>
                </a:cubicBezTo>
                <a:cubicBezTo>
                  <a:pt x="84" y="345"/>
                  <a:pt x="84" y="345"/>
                  <a:pt x="84" y="345"/>
                </a:cubicBezTo>
                <a:cubicBezTo>
                  <a:pt x="97" y="344"/>
                  <a:pt x="114" y="341"/>
                  <a:pt x="114" y="341"/>
                </a:cubicBezTo>
                <a:cubicBezTo>
                  <a:pt x="123" y="336"/>
                  <a:pt x="123" y="336"/>
                  <a:pt x="123" y="336"/>
                </a:cubicBezTo>
                <a:cubicBezTo>
                  <a:pt x="123" y="336"/>
                  <a:pt x="104" y="340"/>
                  <a:pt x="84" y="340"/>
                </a:cubicBezTo>
                <a:cubicBezTo>
                  <a:pt x="84" y="288"/>
                  <a:pt x="84" y="288"/>
                  <a:pt x="84" y="288"/>
                </a:cubicBezTo>
                <a:cubicBezTo>
                  <a:pt x="85" y="288"/>
                  <a:pt x="86" y="288"/>
                  <a:pt x="86" y="288"/>
                </a:cubicBezTo>
                <a:cubicBezTo>
                  <a:pt x="100" y="291"/>
                  <a:pt x="113" y="294"/>
                  <a:pt x="119" y="305"/>
                </a:cubicBezTo>
                <a:cubicBezTo>
                  <a:pt x="126" y="315"/>
                  <a:pt x="128" y="326"/>
                  <a:pt x="131" y="328"/>
                </a:cubicBezTo>
                <a:cubicBezTo>
                  <a:pt x="133" y="329"/>
                  <a:pt x="138" y="331"/>
                  <a:pt x="141" y="331"/>
                </a:cubicBezTo>
                <a:close/>
                <a:moveTo>
                  <a:pt x="84" y="288"/>
                </a:moveTo>
                <a:cubicBezTo>
                  <a:pt x="71" y="286"/>
                  <a:pt x="53" y="291"/>
                  <a:pt x="52" y="291"/>
                </a:cubicBezTo>
                <a:cubicBezTo>
                  <a:pt x="50" y="291"/>
                  <a:pt x="42" y="283"/>
                  <a:pt x="42" y="283"/>
                </a:cubicBezTo>
                <a:cubicBezTo>
                  <a:pt x="42" y="283"/>
                  <a:pt x="43" y="286"/>
                  <a:pt x="46" y="290"/>
                </a:cubicBezTo>
                <a:cubicBezTo>
                  <a:pt x="48" y="294"/>
                  <a:pt x="54" y="300"/>
                  <a:pt x="59" y="302"/>
                </a:cubicBezTo>
                <a:cubicBezTo>
                  <a:pt x="63" y="304"/>
                  <a:pt x="81" y="314"/>
                  <a:pt x="81" y="314"/>
                </a:cubicBezTo>
                <a:cubicBezTo>
                  <a:pt x="81" y="314"/>
                  <a:pt x="74" y="313"/>
                  <a:pt x="73" y="313"/>
                </a:cubicBezTo>
                <a:cubicBezTo>
                  <a:pt x="73" y="313"/>
                  <a:pt x="56" y="314"/>
                  <a:pt x="48" y="316"/>
                </a:cubicBezTo>
                <a:cubicBezTo>
                  <a:pt x="40" y="318"/>
                  <a:pt x="35" y="324"/>
                  <a:pt x="33" y="329"/>
                </a:cubicBezTo>
                <a:cubicBezTo>
                  <a:pt x="31" y="334"/>
                  <a:pt x="25" y="335"/>
                  <a:pt x="20" y="335"/>
                </a:cubicBezTo>
                <a:cubicBezTo>
                  <a:pt x="10" y="336"/>
                  <a:pt x="4" y="327"/>
                  <a:pt x="8" y="318"/>
                </a:cubicBezTo>
                <a:cubicBezTo>
                  <a:pt x="9" y="314"/>
                  <a:pt x="11" y="311"/>
                  <a:pt x="11" y="311"/>
                </a:cubicBezTo>
                <a:cubicBezTo>
                  <a:pt x="11" y="311"/>
                  <a:pt x="15" y="313"/>
                  <a:pt x="18" y="312"/>
                </a:cubicBezTo>
                <a:cubicBezTo>
                  <a:pt x="21" y="312"/>
                  <a:pt x="22" y="311"/>
                  <a:pt x="21" y="305"/>
                </a:cubicBezTo>
                <a:cubicBezTo>
                  <a:pt x="19" y="299"/>
                  <a:pt x="12" y="302"/>
                  <a:pt x="10" y="304"/>
                </a:cubicBezTo>
                <a:cubicBezTo>
                  <a:pt x="8" y="307"/>
                  <a:pt x="9" y="310"/>
                  <a:pt x="9" y="310"/>
                </a:cubicBezTo>
                <a:cubicBezTo>
                  <a:pt x="0" y="319"/>
                  <a:pt x="3" y="336"/>
                  <a:pt x="19" y="338"/>
                </a:cubicBezTo>
                <a:cubicBezTo>
                  <a:pt x="19" y="338"/>
                  <a:pt x="19" y="340"/>
                  <a:pt x="25" y="347"/>
                </a:cubicBezTo>
                <a:cubicBezTo>
                  <a:pt x="42" y="369"/>
                  <a:pt x="61" y="356"/>
                  <a:pt x="76" y="365"/>
                </a:cubicBezTo>
                <a:cubicBezTo>
                  <a:pt x="78" y="365"/>
                  <a:pt x="78" y="366"/>
                  <a:pt x="78" y="367"/>
                </a:cubicBezTo>
                <a:cubicBezTo>
                  <a:pt x="75" y="373"/>
                  <a:pt x="64" y="371"/>
                  <a:pt x="55" y="374"/>
                </a:cubicBezTo>
                <a:cubicBezTo>
                  <a:pt x="47" y="376"/>
                  <a:pt x="48" y="388"/>
                  <a:pt x="48" y="388"/>
                </a:cubicBezTo>
                <a:cubicBezTo>
                  <a:pt x="48" y="388"/>
                  <a:pt x="53" y="382"/>
                  <a:pt x="60" y="384"/>
                </a:cubicBezTo>
                <a:cubicBezTo>
                  <a:pt x="65" y="385"/>
                  <a:pt x="74" y="390"/>
                  <a:pt x="84" y="387"/>
                </a:cubicBezTo>
                <a:cubicBezTo>
                  <a:pt x="84" y="345"/>
                  <a:pt x="84" y="345"/>
                  <a:pt x="84" y="345"/>
                </a:cubicBezTo>
                <a:cubicBezTo>
                  <a:pt x="82" y="345"/>
                  <a:pt x="81" y="345"/>
                  <a:pt x="79" y="346"/>
                </a:cubicBezTo>
                <a:cubicBezTo>
                  <a:pt x="66" y="346"/>
                  <a:pt x="46" y="340"/>
                  <a:pt x="46" y="340"/>
                </a:cubicBezTo>
                <a:cubicBezTo>
                  <a:pt x="46" y="340"/>
                  <a:pt x="59" y="340"/>
                  <a:pt x="80" y="340"/>
                </a:cubicBezTo>
                <a:cubicBezTo>
                  <a:pt x="82" y="340"/>
                  <a:pt x="83" y="340"/>
                  <a:pt x="84" y="340"/>
                </a:cubicBezTo>
                <a:lnTo>
                  <a:pt x="84" y="288"/>
                </a:lnTo>
                <a:close/>
              </a:path>
            </a:pathLst>
          </a:custGeom>
          <a:gradFill rotWithShape="1">
            <a:gsLst>
              <a:gs pos="0">
                <a:srgbClr val="FF99CC"/>
              </a:gs>
              <a:gs pos="50000">
                <a:schemeClr val="bg1"/>
              </a:gs>
              <a:gs pos="100000">
                <a:srgbClr val="FF99CC"/>
              </a:gs>
            </a:gsLst>
            <a:lin ang="2700000" scaled="1"/>
          </a:gradFill>
          <a:ln w="9525">
            <a:noFill/>
            <a:rou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82" name="矩形 1黄色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99CC">
              <a:alpha val="17999"/>
            </a:srgbClr>
          </a:solidFill>
          <a:ln w="25400" algn="ctr">
            <a:noFill/>
            <a:miter lim="800000"/>
          </a:ln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7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8" name="Freeform 1281"/>
          <p:cNvSpPr>
            <a:spLocks noEditPoints="1"/>
          </p:cNvSpPr>
          <p:nvPr/>
        </p:nvSpPr>
        <p:spPr>
          <a:xfrm>
            <a:off x="0" y="20638"/>
            <a:ext cx="925513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2" y="438783"/>
              </a:cxn>
              <a:cxn ang="0">
                <a:pos x="588282" y="457535"/>
              </a:cxn>
              <a:cxn ang="0">
                <a:pos x="865561" y="603796"/>
              </a:cxn>
              <a:cxn ang="0">
                <a:pos x="884296" y="570043"/>
              </a:cxn>
              <a:cxn ang="0">
                <a:pos x="906778" y="525040"/>
              </a:cxn>
              <a:cxn ang="0">
                <a:pos x="689451" y="270021"/>
              </a:cxn>
              <a:cxn ang="0">
                <a:pos x="678210" y="150011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2"/>
              </a:cxn>
              <a:cxn ang="0">
                <a:pos x="513341" y="266270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6"/>
              </a:cxn>
              <a:cxn ang="0">
                <a:pos x="457136" y="375028"/>
              </a:cxn>
              <a:cxn ang="0">
                <a:pos x="588282" y="566293"/>
              </a:cxn>
              <a:cxn ang="0">
                <a:pos x="494606" y="356277"/>
              </a:cxn>
              <a:cxn ang="0">
                <a:pos x="588282" y="318774"/>
              </a:cxn>
              <a:cxn ang="0">
                <a:pos x="475871" y="491287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90" y="423782"/>
              </a:cxn>
              <a:cxn ang="0">
                <a:pos x="318496" y="678802"/>
              </a:cxn>
              <a:cxn ang="0">
                <a:pos x="382196" y="675051"/>
              </a:cxn>
              <a:cxn ang="0">
                <a:pos x="400931" y="712554"/>
              </a:cxn>
              <a:cxn ang="0">
                <a:pos x="427160" y="412531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4705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9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607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10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3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4" name="Freeform 1281"/>
          <p:cNvSpPr>
            <a:spLocks noEditPoints="1"/>
          </p:cNvSpPr>
          <p:nvPr/>
        </p:nvSpPr>
        <p:spPr>
          <a:xfrm>
            <a:off x="0" y="20638"/>
            <a:ext cx="925513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2" y="438783"/>
              </a:cxn>
              <a:cxn ang="0">
                <a:pos x="588282" y="457535"/>
              </a:cxn>
              <a:cxn ang="0">
                <a:pos x="865561" y="603796"/>
              </a:cxn>
              <a:cxn ang="0">
                <a:pos x="884296" y="570043"/>
              </a:cxn>
              <a:cxn ang="0">
                <a:pos x="906778" y="525040"/>
              </a:cxn>
              <a:cxn ang="0">
                <a:pos x="689451" y="270021"/>
              </a:cxn>
              <a:cxn ang="0">
                <a:pos x="678210" y="150011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2"/>
              </a:cxn>
              <a:cxn ang="0">
                <a:pos x="513341" y="266270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6"/>
              </a:cxn>
              <a:cxn ang="0">
                <a:pos x="457136" y="375028"/>
              </a:cxn>
              <a:cxn ang="0">
                <a:pos x="588282" y="566293"/>
              </a:cxn>
              <a:cxn ang="0">
                <a:pos x="494606" y="356277"/>
              </a:cxn>
              <a:cxn ang="0">
                <a:pos x="588282" y="318774"/>
              </a:cxn>
              <a:cxn ang="0">
                <a:pos x="475871" y="491287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90" y="423782"/>
              </a:cxn>
              <a:cxn ang="0">
                <a:pos x="318496" y="678802"/>
              </a:cxn>
              <a:cxn ang="0">
                <a:pos x="382196" y="675051"/>
              </a:cxn>
              <a:cxn ang="0">
                <a:pos x="400931" y="712554"/>
              </a:cxn>
              <a:cxn ang="0">
                <a:pos x="427160" y="412531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4705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5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6" name="Freeform 1281"/>
          <p:cNvSpPr>
            <a:spLocks noEditPoints="1"/>
          </p:cNvSpPr>
          <p:nvPr/>
        </p:nvSpPr>
        <p:spPr>
          <a:xfrm>
            <a:off x="12700" y="0"/>
            <a:ext cx="925513" cy="817563"/>
          </a:xfrm>
          <a:custGeom>
            <a:avLst/>
            <a:gdLst/>
            <a:ahLst/>
            <a:cxnLst>
              <a:cxn ang="0">
                <a:pos x="768138" y="345027"/>
              </a:cxn>
              <a:cxn ang="0">
                <a:pos x="588282" y="438784"/>
              </a:cxn>
              <a:cxn ang="0">
                <a:pos x="588282" y="457535"/>
              </a:cxn>
              <a:cxn ang="0">
                <a:pos x="865561" y="603797"/>
              </a:cxn>
              <a:cxn ang="0">
                <a:pos x="884296" y="570044"/>
              </a:cxn>
              <a:cxn ang="0">
                <a:pos x="906778" y="525041"/>
              </a:cxn>
              <a:cxn ang="0">
                <a:pos x="689451" y="270021"/>
              </a:cxn>
              <a:cxn ang="0">
                <a:pos x="678210" y="150012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3"/>
              </a:cxn>
              <a:cxn ang="0">
                <a:pos x="513341" y="266271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7"/>
              </a:cxn>
              <a:cxn ang="0">
                <a:pos x="457136" y="375029"/>
              </a:cxn>
              <a:cxn ang="0">
                <a:pos x="588282" y="566294"/>
              </a:cxn>
              <a:cxn ang="0">
                <a:pos x="494606" y="356277"/>
              </a:cxn>
              <a:cxn ang="0">
                <a:pos x="588282" y="318775"/>
              </a:cxn>
              <a:cxn ang="0">
                <a:pos x="475871" y="491288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9"/>
              </a:cxn>
              <a:cxn ang="0">
                <a:pos x="314749" y="408782"/>
              </a:cxn>
              <a:cxn ang="0">
                <a:pos x="389690" y="423783"/>
              </a:cxn>
              <a:cxn ang="0">
                <a:pos x="318496" y="678802"/>
              </a:cxn>
              <a:cxn ang="0">
                <a:pos x="382196" y="675052"/>
              </a:cxn>
              <a:cxn ang="0">
                <a:pos x="400931" y="712555"/>
              </a:cxn>
              <a:cxn ang="0">
                <a:pos x="427160" y="412532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8"/>
              </a:cxn>
              <a:cxn ang="0">
                <a:pos x="314749" y="375029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1"/>
              </a:cxn>
              <a:cxn ang="0">
                <a:pos x="217327" y="506289"/>
              </a:cxn>
              <a:cxn ang="0">
                <a:pos x="206086" y="731306"/>
              </a:cxn>
              <a:cxn ang="0">
                <a:pos x="292267" y="813813"/>
              </a:cxn>
              <a:cxn ang="0">
                <a:pos x="273532" y="798812"/>
              </a:cxn>
              <a:cxn ang="0">
                <a:pos x="254797" y="705054"/>
              </a:cxn>
              <a:cxn ang="0">
                <a:pos x="303508" y="543792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8445" name="WordArt 6"/>
          <p:cNvSpPr>
            <a:spLocks noTextEdit="1"/>
          </p:cNvSpPr>
          <p:nvPr/>
        </p:nvSpPr>
        <p:spPr>
          <a:xfrm flipV="1">
            <a:off x="3733800" y="3282950"/>
            <a:ext cx="1692275" cy="227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3600">
                <a:gradFill rotWithShape="1">
                  <a:gsLst>
                    <a:gs pos="0">
                      <a:srgbClr val="BBE0E3">
                        <a:alpha val="0"/>
                      </a:srgbClr>
                    </a:gs>
                    <a:gs pos="100000">
                      <a:srgbClr val="E8F5F6">
                        <a:alpha val="32001"/>
                      </a:srgbClr>
                    </a:gs>
                  </a:gsLst>
                  <a:lin ang="5400000" scaled="1"/>
                  <a:tileRect/>
                </a:gradFill>
                <a:latin typeface="华文中宋" panose="02010600040101010101" charset="-122"/>
                <a:ea typeface="华文中宋" panose="02010600040101010101" charset="-122"/>
              </a:rPr>
              <a:t>易水寒江雪敬奉</a:t>
            </a:r>
            <a:endParaRPr lang="zh-CN" altLang="en-US" sz="3600">
              <a:gradFill rotWithShape="1">
                <a:gsLst>
                  <a:gs pos="0">
                    <a:srgbClr val="BBE0E3">
                      <a:alpha val="0"/>
                    </a:srgbClr>
                  </a:gs>
                  <a:gs pos="100000">
                    <a:srgbClr val="E8F5F6">
                      <a:alpha val="32001"/>
                    </a:srgbClr>
                  </a:gs>
                </a:gsLst>
                <a:lin ang="5400000" scaled="1"/>
                <a:tileRect/>
              </a:gradFill>
              <a:latin typeface="华文中宋" panose="02010600040101010101" charset="-122"/>
              <a:ea typeface="华文中宋" panose="02010600040101010101" charset="-122"/>
            </a:endParaRPr>
          </a:p>
        </p:txBody>
      </p:sp>
      <p:sp>
        <p:nvSpPr>
          <p:cNvPr id="49167" name="标题 49166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1470025"/>
          </a:xfrm>
          <a:ln/>
        </p:spPr>
        <p:txBody>
          <a:bodyPr anchor="ctr" anchorCtr="0"/>
          <a:p>
            <a:pPr>
              <a:buClrTx/>
              <a:buSzTx/>
              <a:buFontTx/>
            </a:pPr>
            <a:r>
              <a:rPr lang="zh-CN" altLang="en-US" sz="4000" b="1" dirty="0">
                <a:solidFill>
                  <a:schemeClr val="tx1"/>
                </a:solidFill>
                <a:latin typeface="宋体" panose="02010600030101010101" pitchFamily="2" charset="-122"/>
              </a:rPr>
              <a:t>第三节  劳动卫生法律制度</a:t>
            </a:r>
            <a:br>
              <a:rPr lang="zh-CN" altLang="en-US" sz="4000" b="1" dirty="0">
                <a:solidFill>
                  <a:schemeClr val="tx1"/>
                </a:solidFill>
                <a:latin typeface="宋体" panose="02010600030101010101" pitchFamily="2" charset="-122"/>
              </a:rPr>
            </a:br>
            <a:endParaRPr lang="zh-CN" altLang="en-US" sz="4000" b="1" dirty="0">
              <a:solidFill>
                <a:schemeClr val="tx1"/>
              </a:solidFill>
              <a:latin typeface="宋体" panose="02010600030101010101" pitchFamily="2" charset="-122"/>
            </a:endParaRPr>
          </a:p>
        </p:txBody>
      </p:sp>
      <p:sp>
        <p:nvSpPr>
          <p:cNvPr id="49168" name="副标题 49167"/>
          <p:cNvSpPr>
            <a:spLocks noGrp="1"/>
          </p:cNvSpPr>
          <p:nvPr>
            <p:ph type="subTitle" idx="1"/>
          </p:nvPr>
        </p:nvSpPr>
        <p:spPr>
          <a:xfrm>
            <a:off x="381000" y="1143000"/>
            <a:ext cx="8763000" cy="5257800"/>
          </a:xfrm>
          <a:ln/>
        </p:spPr>
        <p:txBody>
          <a:bodyPr anchor="t" anchorCtr="0"/>
          <a:p>
            <a:pPr algn="l">
              <a:lnSpc>
                <a:spcPct val="90000"/>
              </a:lnSpc>
              <a:buClrTx/>
              <a:buSzTx/>
              <a:buFontTx/>
            </a:pPr>
            <a:r>
              <a:rPr lang="en-US" altLang="zh-CN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1</a:t>
            </a:r>
            <a:r>
              <a:rPr lang="zh-CN" altLang="en-US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、概念 </a:t>
            </a:r>
            <a:r>
              <a:rPr lang="en-US" altLang="zh-CN" sz="2400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P189</a:t>
            </a:r>
            <a:endParaRPr lang="en-US" altLang="zh-CN" sz="2400" b="1" dirty="0">
              <a:solidFill>
                <a:srgbClr val="D62406"/>
              </a:solidFill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algn="l">
              <a:lnSpc>
                <a:spcPct val="90000"/>
              </a:lnSpc>
              <a:buClrTx/>
              <a:buSzTx/>
              <a:buFontTx/>
            </a:pPr>
            <a:r>
              <a:rPr lang="en-US" altLang="zh-CN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2</a:t>
            </a:r>
            <a:r>
              <a:rPr lang="zh-CN" altLang="en-US" b="1" dirty="0">
                <a:solidFill>
                  <a:srgbClr val="D62406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、内容</a:t>
            </a:r>
            <a:endParaRPr lang="zh-CN" altLang="en-US" b="1" dirty="0">
              <a:solidFill>
                <a:srgbClr val="D62406"/>
              </a:solidFill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algn="l">
              <a:lnSpc>
                <a:spcPct val="90000"/>
              </a:lnSpc>
              <a:buClrTx/>
              <a:buSzTx/>
              <a:buFontTx/>
            </a:pPr>
            <a:r>
              <a:rPr lang="zh-CN" altLang="en-US" sz="3600" b="1" dirty="0">
                <a:solidFill>
                  <a:srgbClr val="1616C6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（一）防止粉尘危害的规定	</a:t>
            </a:r>
            <a:endParaRPr lang="zh-CN" altLang="en-US" sz="3600" b="1" dirty="0">
              <a:solidFill>
                <a:srgbClr val="1616C6"/>
              </a:solidFill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algn="l">
              <a:lnSpc>
                <a:spcPct val="90000"/>
              </a:lnSpc>
              <a:buClrTx/>
              <a:buSzTx/>
              <a:buFontTx/>
            </a:pPr>
            <a:r>
              <a:rPr lang="zh-CN" altLang="en-US" sz="3600" b="1" dirty="0">
                <a:solidFill>
                  <a:srgbClr val="1616C6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（二）防止有毒有害物质危害的规定	</a:t>
            </a:r>
            <a:endParaRPr lang="zh-CN" altLang="en-US" sz="3600" b="1" dirty="0">
              <a:solidFill>
                <a:srgbClr val="1616C6"/>
              </a:solidFill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algn="l">
              <a:lnSpc>
                <a:spcPct val="90000"/>
              </a:lnSpc>
              <a:buClrTx/>
              <a:buSzTx/>
              <a:buFontTx/>
            </a:pPr>
            <a:r>
              <a:rPr lang="zh-CN" altLang="en-US" sz="3600" b="1" dirty="0">
                <a:solidFill>
                  <a:srgbClr val="1616C6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（三）防止噪声、强光刺激和辐射的法律规定	</a:t>
            </a:r>
            <a:endParaRPr lang="zh-CN" altLang="en-US" sz="3600" b="1" dirty="0">
              <a:solidFill>
                <a:srgbClr val="1616C6"/>
              </a:solidFill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algn="l">
              <a:lnSpc>
                <a:spcPct val="90000"/>
              </a:lnSpc>
              <a:buClrTx/>
              <a:buSzTx/>
              <a:buFontTx/>
            </a:pPr>
            <a:r>
              <a:rPr lang="zh-CN" altLang="en-US" sz="3600" b="1" dirty="0">
                <a:solidFill>
                  <a:srgbClr val="1616C6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（四）防暑降温、防冻取暖和防湿的规定	</a:t>
            </a:r>
            <a:endParaRPr lang="zh-CN" altLang="en-US" sz="3600" b="1" dirty="0">
              <a:solidFill>
                <a:srgbClr val="1616C6"/>
              </a:solidFill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algn="l">
              <a:lnSpc>
                <a:spcPct val="90000"/>
              </a:lnSpc>
              <a:buClrTx/>
              <a:buSzTx/>
              <a:buFontTx/>
            </a:pPr>
            <a:r>
              <a:rPr lang="zh-CN" altLang="en-US" sz="3600" b="1" dirty="0">
                <a:solidFill>
                  <a:srgbClr val="1616C6"/>
                </a:solidFill>
                <a:latin typeface="楷体_GB2312" pitchFamily="49" charset="-122"/>
                <a:ea typeface="楷体_GB2312" pitchFamily="49" charset="-122"/>
                <a:cs typeface="+mn-cs"/>
              </a:rPr>
              <a:t>（五）通风和照明的规定</a:t>
            </a:r>
            <a:endParaRPr lang="zh-CN" altLang="en-US" sz="3600" b="1" dirty="0">
              <a:solidFill>
                <a:srgbClr val="1616C6"/>
              </a:solidFill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algn="l">
              <a:lnSpc>
                <a:spcPct val="90000"/>
              </a:lnSpc>
              <a:buClrTx/>
              <a:buSzTx/>
              <a:buFontTx/>
            </a:pPr>
            <a:endParaRPr lang="zh-CN" altLang="en-US" sz="3600" b="1" dirty="0">
              <a:solidFill>
                <a:srgbClr val="D62406"/>
              </a:solidFill>
              <a:latin typeface="楷体_GB2312" pitchFamily="49" charset="-122"/>
              <a:ea typeface="楷体_GB2312" pitchFamily="49" charset="-122"/>
              <a:cs typeface="+mn-cs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L 0.25 0.33295  L 0.0 0.33295  L 0.0 0.0  Z" pathEditMode="relative" ptsTypes="">
                                      <p:cBhvr>
                                        <p:cTn id="8" dur="2000" fill="hold"/>
                                        <p:tgtEl>
                                          <p:spTgt spid="49168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L 0.25 0.33295  L 0.0 0.33295  L 0.0 0.0  Z" pathEditMode="relative" ptsTypes="">
                                      <p:cBhvr>
                                        <p:cTn id="12" dur="2000" fill="hold"/>
                                        <p:tgtEl>
                                          <p:spTgt spid="491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L 0.25 0.33295  L 0.0 0.33295  L 0.0 0.0  Z" pathEditMode="relative" ptsTypes="">
                                      <p:cBhvr>
                                        <p:cTn id="16" dur="2000" fill="hold"/>
                                        <p:tgtEl>
                                          <p:spTgt spid="49168">
                                            <p:txEl>
                                              <p:charRg st="15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L 0.25 0.33295  L 0.0 0.33295  L 0.0 0.0  Z" pathEditMode="relative" ptsTypes="">
                                      <p:cBhvr>
                                        <p:cTn id="20" dur="2000" fill="hold"/>
                                        <p:tgtEl>
                                          <p:spTgt spid="49168">
                                            <p:txEl>
                                              <p:charRg st="29" end="4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L 0.25 0.33295  L 0.0 0.33295  L 0.0 0.0  Z" pathEditMode="relative" ptsTypes="">
                                      <p:cBhvr>
                                        <p:cTn id="24" dur="2000" fill="hold"/>
                                        <p:tgtEl>
                                          <p:spTgt spid="49168">
                                            <p:txEl>
                                              <p:charRg st="47" end="6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L 0.25 0.33295  L 0.0 0.33295  L 0.0 0.0  Z" pathEditMode="relative" ptsTypes="">
                                      <p:cBhvr>
                                        <p:cTn id="28" dur="2000" fill="hold"/>
                                        <p:tgtEl>
                                          <p:spTgt spid="49168">
                                            <p:txEl>
                                              <p:charRg st="69" end="8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L 0.25 0.33295  L 0.0 0.33295  L 0.0 0.0  Z" pathEditMode="relative" ptsTypes="">
                                      <p:cBhvr>
                                        <p:cTn id="32" dur="2000" fill="hold"/>
                                        <p:tgtEl>
                                          <p:spTgt spid="49168">
                                            <p:txEl>
                                              <p:charRg st="89" end="10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5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8" presetClass="entr" presetSubtype="9" fill="hold" grpId="0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1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0" presetClass="path" presetSubtype="0" repeatCount="indefinite" accel="50000" decel="50000" fill="hold" grpId="1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0 0 C -0.01632 0.03608 -0.03264 0.07216 -0.03281 0.10222 C -0.03299 0.13228 -0.01719 0.15055 -0.00139 0.18062 C 0.01441 0.21068 0.04809 0.24052 0.06163 0.28284 C 0.07517 0.32516 0.08438 0.36494 0.07951 0.43432 C 0.07465 0.5037 0.04097 0.64061 0.03281 0.69889 C 0.02465 0.75717 0.02743 0.77081 0.03021 0.78469 " pathEditMode="relative" ptsTypes="aaaaaaA">
                                      <p:cBhvr>
                                        <p:cTn id="43" dur="6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" presetClass="emph" presetSubtype="0" repeatCount="indefinite" fill="hold" grpId="2" nodeType="withEffect">
                                  <p:stCondLst>
                                    <p:cond delay="9800"/>
                                  </p:stCondLst>
                                  <p:childTnLst>
                                    <p:animScale>
                                      <p:cBhvr>
                                        <p:cTn id="45" dur="6000" fill="hold"/>
                                        <p:tgtEl>
                                          <p:spTgt spid="104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8" presetClass="emph" presetSubtype="0" repeatCount="indefinite" fill="hold" grpId="3" nodeType="withEffect">
                                  <p:stCondLst>
                                    <p:cond delay="9800"/>
                                  </p:stCondLst>
                                  <p:childTnLst>
                                    <p:animRot by="10800000">
                                      <p:cBhvr>
                                        <p:cTn id="47" dur="6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0" presetClass="path" presetSubtype="0" repeatCount="indefinite" accel="50000" decel="50000" fill="hold" grpId="0" nodeType="withEffect">
                                  <p:stCondLst>
                                    <p:cond delay="12300"/>
                                  </p:stCondLst>
                                  <p:childTnLst>
                                    <p:animMotion origin="layout" path="M -3.05556E-6 -3.64477E-6 C -0.00885 0.05296 -0.01771 0.10592 -0.01771 0.15981 C -0.01771 0.21346 -0.0085 0.26573 -3.05556E-6 0.32332 C 0.00851 0.38067 0.0099 0.44149 0.03299 0.50394 C 0.05608 0.56661 0.11893 0.64801 0.13837 0.6982 C 0.15782 0.74838 0.15 0.78816 0.14931 0.80458 " pathEditMode="relative" rAng="0" ptsTypes="aaaaaA">
                                      <p:cBhvr>
                                        <p:cTn id="52" dur="5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0" y="40200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6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Scale>
                                      <p:cBhvr>
                                        <p:cTn id="54" dur="5500" fill="hold"/>
                                        <p:tgtEl>
                                          <p:spTgt spid="107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8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Rot by="-5400000">
                                      <p:cBhvr>
                                        <p:cTn id="56" dur="5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0" presetClass="path" presetSubtype="0" repeatCount="indefinite" accel="50000" decel="50000" fill="hold" grpId="0" nodeType="withEffect">
                                  <p:stCondLst>
                                    <p:cond delay="13400"/>
                                  </p:stCondLst>
                                  <p:childTnLst>
                                    <p:animMotion origin="layout" path="M 0 0 C 0.01805 0.06637 0.03611 0.13298 0.03698 0.23173 C 0.03785 0.33048 0.02448 0.49561 0.00538 0.59297 C -0.01372 0.69033 -0.06215 0.7759 -0.07813 0.81568 C -0.0941 0.85546 -0.09149 0.82817 -0.09045 0.8321 " pathEditMode="relative" ptsTypes="aaaaA">
                                      <p:cBhvr>
                                        <p:cTn id="61" dur="4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2" presetID="6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Scale>
                                      <p:cBhvr>
                                        <p:cTn id="63" dur="4500" fill="hold"/>
                                        <p:tgtEl>
                                          <p:spTgt spid="108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64" presetID="8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Rot by="-10800000">
                                      <p:cBhvr>
                                        <p:cTn id="65" dur="4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0" presetClass="path" presetSubtype="0" repeatCount="indefinite" accel="50000" decel="50000" fill="hold" grpId="0" nodeType="withEffect">
                                  <p:stCondLst>
                                    <p:cond delay="14200"/>
                                  </p:stCondLst>
                                  <p:childTnLst>
                                    <p:animMotion origin="layout" path="M 2.5E-6 3.9593E-6 C 0.00139 0.07076 0.00278 0.14176 2.5E-6 0.19495 C -0.00278 0.24815 -0.00712 0.27428 -0.0165 0.31845 C -0.02587 0.36285 -0.05139 0.40333 -0.05625 0.46114 C -0.06111 0.51919 -0.05747 0.60522 -0.04531 0.66605 C -0.03316 0.7271 0.00416 0.80203 0.01632 0.82655 " pathEditMode="relative" rAng="0" ptsTypes="aaaaaA">
                                      <p:cBhvr>
                                        <p:cTn id="70" dur="5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0" y="41300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6" presetClass="emph" presetSubtype="0" repeatCount="indefinite" fill="hold" nodeType="withEffect">
                                  <p:stCondLst>
                                    <p:cond delay="14200"/>
                                  </p:stCondLst>
                                  <p:childTnLst>
                                    <p:animScale>
                                      <p:cBhvr>
                                        <p:cTn id="72" dur="5000" fill="hold"/>
                                        <p:tgtEl>
                                          <p:spTgt spid="109"/>
                                        </p:tgtEl>
                                      </p:cBhvr>
                                      <p:by x="35000" y="35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8" presetClass="emph" presetSubtype="0" repeatCount="indefinite" fill="hold" nodeType="withEffect">
                                  <p:stCondLst>
                                    <p:cond delay="14200"/>
                                  </p:stCondLst>
                                  <p:childTnLst>
                                    <p:animRot by="-10800000">
                                      <p:cBhvr>
                                        <p:cTn id="74" dur="5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79" dur="7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81" dur="7000" fill="hold"/>
                                        <p:tgtEl>
                                          <p:spTgt spid="110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82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83" dur="7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4" presetID="18" presetClass="entr" presetSubtype="9" fill="hold" grpId="0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8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0" presetClass="path" presetSubtype="0" repeatCount="indefinite" accel="50000" decel="50000" fill="hold" grpId="1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0 0 C -0.01632 0.03608 -0.03264 0.07216 -0.03281 0.10222 C -0.03299 0.13228 -0.01719 0.15055 -0.00139 0.18062 C 0.01441 0.21068 0.04809 0.24052 0.06163 0.28284 C 0.07517 0.32516 0.08438 0.36494 0.07951 0.43432 C 0.07465 0.5037 0.04097 0.64061 0.03281 0.69889 C 0.02465 0.75717 0.02743 0.77081 0.03021 0.78469 " pathEditMode="relative" ptsTypes="aaaaaaA">
                                      <p:cBhvr>
                                        <p:cTn id="88" dur="6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9" presetID="6" presetClass="emph" presetSubtype="0" repeatCount="indefinite" fill="hold" grpId="2" nodeType="withEffect">
                                  <p:stCondLst>
                                    <p:cond delay="9800"/>
                                  </p:stCondLst>
                                  <p:childTnLst>
                                    <p:animScale>
                                      <p:cBhvr>
                                        <p:cTn id="90" dur="6000" fill="hold"/>
                                        <p:tgtEl>
                                          <p:spTgt spid="2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8" presetClass="emph" presetSubtype="0" repeatCount="indefinite" fill="hold" grpId="3" nodeType="withEffect">
                                  <p:stCondLst>
                                    <p:cond delay="9800"/>
                                  </p:stCondLst>
                                  <p:childTnLst>
                                    <p:animRot by="10800000">
                                      <p:cBhvr>
                                        <p:cTn id="92" dur="6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0" presetClass="path" presetSubtype="0" repeatCount="indefinite" accel="50000" decel="50000" fill="hold" grpId="0" nodeType="withEffect">
                                  <p:stCondLst>
                                    <p:cond delay="12300"/>
                                  </p:stCondLst>
                                  <p:childTnLst>
                                    <p:animMotion origin="layout" path="M -3.05556E-6 -3.64477E-6 C -0.00885 0.05296 -0.01771 0.10592 -0.01771 0.15981 C -0.01771 0.21346 -0.0085 0.26573 -3.05556E-6 0.32332 C 0.00851 0.38067 0.0099 0.44149 0.03299 0.50394 C 0.05608 0.56661 0.11893 0.64801 0.13837 0.6982 C 0.15782 0.74838 0.15 0.78816 0.14931 0.80458 " pathEditMode="relative" rAng="0" ptsTypes="aaaaaA">
                                      <p:cBhvr>
                                        <p:cTn id="97" dur="5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0" y="40200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6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Scale>
                                      <p:cBhvr>
                                        <p:cTn id="99" dur="5500" fill="hold"/>
                                        <p:tgtEl>
                                          <p:spTgt spid="3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100" presetID="8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Rot by="-5400000">
                                      <p:cBhvr>
                                        <p:cTn id="101" dur="5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0" presetClass="path" presetSubtype="0" repeatCount="indefinite" accel="50000" decel="50000" fill="hold" grpId="0" nodeType="withEffect">
                                  <p:stCondLst>
                                    <p:cond delay="13400"/>
                                  </p:stCondLst>
                                  <p:childTnLst>
                                    <p:animMotion origin="layout" path="M 0 0 C 0.01805 0.06637 0.03611 0.13298 0.03698 0.23173 C 0.03785 0.33048 0.02448 0.49561 0.00538 0.59297 C -0.01372 0.69033 -0.06215 0.7759 -0.07813 0.81568 C -0.0941 0.85546 -0.09149 0.82817 -0.09045 0.8321 " pathEditMode="relative" ptsTypes="aaaaA">
                                      <p:cBhvr>
                                        <p:cTn id="106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6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Scale>
                                      <p:cBhvr>
                                        <p:cTn id="108" dur="4500" fill="hold"/>
                                        <p:tgtEl>
                                          <p:spTgt spid="4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109" presetID="8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Rot by="-10800000">
                                      <p:cBhvr>
                                        <p:cTn id="110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115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116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117" dur="7000" fill="hold"/>
                                        <p:tgtEl>
                                          <p:spTgt spid="5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118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119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124" dur="7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126" dur="7000" fill="hold"/>
                                        <p:tgtEl>
                                          <p:spTgt spid="6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128" dur="7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282" grpId="0" animBg="1"/>
      <p:bldP spid="104" grpId="0" animBg="1"/>
      <p:bldP spid="104" grpId="1" animBg="1"/>
      <p:bldP spid="104" grpId="2" animBg="1"/>
      <p:bldP spid="104" grpId="3" animBg="1"/>
      <p:bldP spid="107" grpId="0" animBg="1"/>
      <p:bldP spid="108" grpId="0" animBg="1"/>
      <p:bldP spid="109" grpId="0" animBg="1"/>
      <p:bldP spid="110" grpId="0" animBg="1"/>
      <p:bldP spid="2" grpId="0" animBg="1"/>
      <p:bldP spid="2" grpId="1" animBg="1"/>
      <p:bldP spid="2" grpId="2" animBg="1"/>
      <p:bldP spid="2" grpId="3" animBg="1"/>
      <p:bldP spid="3" grpId="0" animBg="1"/>
      <p:bldP spid="4" grpId="0" animBg="1"/>
      <p:bldP spid="5" grpId="0" animBg="1"/>
      <p:bldP spid="6" grpId="0" animBg="1"/>
      <p:bldP spid="49167" grpId="0"/>
      <p:bldP spid="49168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9" name="Freeform 1276"/>
          <p:cNvSpPr>
            <a:spLocks noEditPoints="1"/>
          </p:cNvSpPr>
          <p:nvPr/>
        </p:nvSpPr>
        <p:spPr bwMode="auto">
          <a:xfrm>
            <a:off x="0" y="-630237"/>
            <a:ext cx="2070100" cy="1544638"/>
          </a:xfrm>
          <a:custGeom>
            <a:avLst/>
            <a:gdLst>
              <a:gd name="T0" fmla="*/ 537 w 642"/>
              <a:gd name="T1" fmla="*/ 283 h 479"/>
              <a:gd name="T2" fmla="*/ 623 w 642"/>
              <a:gd name="T3" fmla="*/ 188 h 479"/>
              <a:gd name="T4" fmla="*/ 628 w 642"/>
              <a:gd name="T5" fmla="*/ 120 h 479"/>
              <a:gd name="T6" fmla="*/ 635 w 642"/>
              <a:gd name="T7" fmla="*/ 132 h 479"/>
              <a:gd name="T8" fmla="*/ 524 w 642"/>
              <a:gd name="T9" fmla="*/ 162 h 479"/>
              <a:gd name="T10" fmla="*/ 524 w 642"/>
              <a:gd name="T11" fmla="*/ 157 h 479"/>
              <a:gd name="T12" fmla="*/ 524 w 642"/>
              <a:gd name="T13" fmla="*/ 157 h 479"/>
              <a:gd name="T14" fmla="*/ 524 w 642"/>
              <a:gd name="T15" fmla="*/ 435 h 479"/>
              <a:gd name="T16" fmla="*/ 497 w 642"/>
              <a:gd name="T17" fmla="*/ 353 h 479"/>
              <a:gd name="T18" fmla="*/ 524 w 642"/>
              <a:gd name="T19" fmla="*/ 116 h 479"/>
              <a:gd name="T20" fmla="*/ 494 w 642"/>
              <a:gd name="T21" fmla="*/ 223 h 479"/>
              <a:gd name="T22" fmla="*/ 400 w 642"/>
              <a:gd name="T23" fmla="*/ 460 h 479"/>
              <a:gd name="T24" fmla="*/ 393 w 642"/>
              <a:gd name="T25" fmla="*/ 452 h 479"/>
              <a:gd name="T26" fmla="*/ 399 w 642"/>
              <a:gd name="T27" fmla="*/ 144 h 479"/>
              <a:gd name="T28" fmla="*/ 424 w 642"/>
              <a:gd name="T29" fmla="*/ 228 h 479"/>
              <a:gd name="T30" fmla="*/ 455 w 642"/>
              <a:gd name="T31" fmla="*/ 255 h 479"/>
              <a:gd name="T32" fmla="*/ 448 w 642"/>
              <a:gd name="T33" fmla="*/ 443 h 479"/>
              <a:gd name="T34" fmla="*/ 352 w 642"/>
              <a:gd name="T35" fmla="*/ 206 h 479"/>
              <a:gd name="T36" fmla="*/ 357 w 642"/>
              <a:gd name="T37" fmla="*/ 264 h 479"/>
              <a:gd name="T38" fmla="*/ 388 w 642"/>
              <a:gd name="T39" fmla="*/ 134 h 479"/>
              <a:gd name="T40" fmla="*/ 353 w 642"/>
              <a:gd name="T41" fmla="*/ 28 h 479"/>
              <a:gd name="T42" fmla="*/ 341 w 642"/>
              <a:gd name="T43" fmla="*/ 438 h 479"/>
              <a:gd name="T44" fmla="*/ 388 w 642"/>
              <a:gd name="T45" fmla="*/ 448 h 479"/>
              <a:gd name="T46" fmla="*/ 370 w 642"/>
              <a:gd name="T47" fmla="*/ 439 h 479"/>
              <a:gd name="T48" fmla="*/ 297 w 642"/>
              <a:gd name="T49" fmla="*/ 127 h 479"/>
              <a:gd name="T50" fmla="*/ 319 w 642"/>
              <a:gd name="T51" fmla="*/ 36 h 479"/>
              <a:gd name="T52" fmla="*/ 337 w 642"/>
              <a:gd name="T53" fmla="*/ 234 h 479"/>
              <a:gd name="T54" fmla="*/ 341 w 642"/>
              <a:gd name="T55" fmla="*/ 359 h 479"/>
              <a:gd name="T56" fmla="*/ 276 w 642"/>
              <a:gd name="T57" fmla="*/ 288 h 479"/>
              <a:gd name="T58" fmla="*/ 341 w 642"/>
              <a:gd name="T59" fmla="*/ 404 h 479"/>
              <a:gd name="T60" fmla="*/ 335 w 642"/>
              <a:gd name="T61" fmla="*/ 445 h 479"/>
              <a:gd name="T62" fmla="*/ 214 w 642"/>
              <a:gd name="T63" fmla="*/ 265 h 479"/>
              <a:gd name="T64" fmla="*/ 207 w 642"/>
              <a:gd name="T65" fmla="*/ 319 h 479"/>
              <a:gd name="T66" fmla="*/ 214 w 642"/>
              <a:gd name="T67" fmla="*/ 283 h 479"/>
              <a:gd name="T68" fmla="*/ 269 w 642"/>
              <a:gd name="T69" fmla="*/ 288 h 479"/>
              <a:gd name="T70" fmla="*/ 302 w 642"/>
              <a:gd name="T71" fmla="*/ 179 h 479"/>
              <a:gd name="T72" fmla="*/ 207 w 642"/>
              <a:gd name="T73" fmla="*/ 338 h 479"/>
              <a:gd name="T74" fmla="*/ 207 w 642"/>
              <a:gd name="T75" fmla="*/ 283 h 479"/>
              <a:gd name="T76" fmla="*/ 178 w 642"/>
              <a:gd name="T77" fmla="*/ 187 h 479"/>
              <a:gd name="T78" fmla="*/ 154 w 642"/>
              <a:gd name="T79" fmla="*/ 206 h 479"/>
              <a:gd name="T80" fmla="*/ 155 w 642"/>
              <a:gd name="T81" fmla="*/ 344 h 479"/>
              <a:gd name="T82" fmla="*/ 169 w 642"/>
              <a:gd name="T83" fmla="*/ 365 h 479"/>
              <a:gd name="T84" fmla="*/ 207 w 642"/>
              <a:gd name="T85" fmla="*/ 350 h 479"/>
              <a:gd name="T86" fmla="*/ 182 w 642"/>
              <a:gd name="T87" fmla="*/ 328 h 479"/>
              <a:gd name="T88" fmla="*/ 141 w 642"/>
              <a:gd name="T89" fmla="*/ 197 h 479"/>
              <a:gd name="T90" fmla="*/ 154 w 642"/>
              <a:gd name="T91" fmla="*/ 346 h 479"/>
              <a:gd name="T92" fmla="*/ 154 w 642"/>
              <a:gd name="T93" fmla="*/ 206 h 479"/>
              <a:gd name="T94" fmla="*/ 146 w 642"/>
              <a:gd name="T95" fmla="*/ 442 h 479"/>
              <a:gd name="T96" fmla="*/ 141 w 642"/>
              <a:gd name="T97" fmla="*/ 197 h 479"/>
              <a:gd name="T98" fmla="*/ 141 w 642"/>
              <a:gd name="T99" fmla="*/ 370 h 479"/>
              <a:gd name="T100" fmla="*/ 127 w 642"/>
              <a:gd name="T101" fmla="*/ 343 h 479"/>
              <a:gd name="T102" fmla="*/ 84 w 642"/>
              <a:gd name="T103" fmla="*/ 340 h 479"/>
              <a:gd name="T104" fmla="*/ 84 w 642"/>
              <a:gd name="T105" fmla="*/ 288 h 479"/>
              <a:gd name="T106" fmla="*/ 73 w 642"/>
              <a:gd name="T107" fmla="*/ 313 h 479"/>
              <a:gd name="T108" fmla="*/ 18 w 642"/>
              <a:gd name="T109" fmla="*/ 312 h 479"/>
              <a:gd name="T110" fmla="*/ 76 w 642"/>
              <a:gd name="T111" fmla="*/ 365 h 479"/>
              <a:gd name="T112" fmla="*/ 84 w 642"/>
              <a:gd name="T113" fmla="*/ 345 h 479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42"/>
              <a:gd name="T172" fmla="*/ 0 h 479"/>
              <a:gd name="T173" fmla="*/ 642 w 642"/>
              <a:gd name="T174" fmla="*/ 479 h 479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42" h="479">
                <a:moveTo>
                  <a:pt x="524" y="435"/>
                </a:moveTo>
                <a:cubicBezTo>
                  <a:pt x="539" y="424"/>
                  <a:pt x="557" y="404"/>
                  <a:pt x="553" y="374"/>
                </a:cubicBezTo>
                <a:cubicBezTo>
                  <a:pt x="548" y="335"/>
                  <a:pt x="539" y="313"/>
                  <a:pt x="524" y="297"/>
                </a:cubicBezTo>
                <a:cubicBezTo>
                  <a:pt x="524" y="435"/>
                  <a:pt x="524" y="435"/>
                  <a:pt x="524" y="435"/>
                </a:cubicBezTo>
                <a:close/>
                <a:moveTo>
                  <a:pt x="524" y="278"/>
                </a:moveTo>
                <a:cubicBezTo>
                  <a:pt x="529" y="281"/>
                  <a:pt x="534" y="282"/>
                  <a:pt x="537" y="283"/>
                </a:cubicBezTo>
                <a:cubicBezTo>
                  <a:pt x="562" y="287"/>
                  <a:pt x="578" y="271"/>
                  <a:pt x="588" y="265"/>
                </a:cubicBezTo>
                <a:cubicBezTo>
                  <a:pt x="597" y="259"/>
                  <a:pt x="608" y="265"/>
                  <a:pt x="608" y="265"/>
                </a:cubicBezTo>
                <a:cubicBezTo>
                  <a:pt x="608" y="265"/>
                  <a:pt x="603" y="247"/>
                  <a:pt x="588" y="247"/>
                </a:cubicBezTo>
                <a:cubicBezTo>
                  <a:pt x="574" y="247"/>
                  <a:pt x="557" y="256"/>
                  <a:pt x="550" y="248"/>
                </a:cubicBezTo>
                <a:cubicBezTo>
                  <a:pt x="543" y="239"/>
                  <a:pt x="580" y="233"/>
                  <a:pt x="585" y="230"/>
                </a:cubicBezTo>
                <a:cubicBezTo>
                  <a:pt x="591" y="227"/>
                  <a:pt x="619" y="203"/>
                  <a:pt x="623" y="188"/>
                </a:cubicBezTo>
                <a:cubicBezTo>
                  <a:pt x="629" y="174"/>
                  <a:pt x="628" y="174"/>
                  <a:pt x="628" y="174"/>
                </a:cubicBezTo>
                <a:cubicBezTo>
                  <a:pt x="628" y="174"/>
                  <a:pt x="632" y="172"/>
                  <a:pt x="635" y="168"/>
                </a:cubicBezTo>
                <a:cubicBezTo>
                  <a:pt x="640" y="162"/>
                  <a:pt x="642" y="156"/>
                  <a:pt x="642" y="150"/>
                </a:cubicBezTo>
                <a:cubicBezTo>
                  <a:pt x="642" y="149"/>
                  <a:pt x="642" y="149"/>
                  <a:pt x="642" y="149"/>
                </a:cubicBezTo>
                <a:cubicBezTo>
                  <a:pt x="642" y="147"/>
                  <a:pt x="642" y="147"/>
                  <a:pt x="642" y="147"/>
                </a:cubicBezTo>
                <a:cubicBezTo>
                  <a:pt x="642" y="137"/>
                  <a:pt x="636" y="125"/>
                  <a:pt x="628" y="120"/>
                </a:cubicBezTo>
                <a:cubicBezTo>
                  <a:pt x="628" y="120"/>
                  <a:pt x="630" y="114"/>
                  <a:pt x="625" y="112"/>
                </a:cubicBezTo>
                <a:cubicBezTo>
                  <a:pt x="620" y="110"/>
                  <a:pt x="609" y="109"/>
                  <a:pt x="608" y="119"/>
                </a:cubicBezTo>
                <a:cubicBezTo>
                  <a:pt x="608" y="122"/>
                  <a:pt x="608" y="125"/>
                  <a:pt x="610" y="127"/>
                </a:cubicBezTo>
                <a:cubicBezTo>
                  <a:pt x="611" y="129"/>
                  <a:pt x="614" y="131"/>
                  <a:pt x="618" y="130"/>
                </a:cubicBezTo>
                <a:cubicBezTo>
                  <a:pt x="623" y="130"/>
                  <a:pt x="627" y="125"/>
                  <a:pt x="627" y="123"/>
                </a:cubicBezTo>
                <a:cubicBezTo>
                  <a:pt x="630" y="125"/>
                  <a:pt x="632" y="128"/>
                  <a:pt x="635" y="132"/>
                </a:cubicBezTo>
                <a:cubicBezTo>
                  <a:pt x="637" y="135"/>
                  <a:pt x="639" y="140"/>
                  <a:pt x="639" y="145"/>
                </a:cubicBezTo>
                <a:cubicBezTo>
                  <a:pt x="640" y="154"/>
                  <a:pt x="636" y="163"/>
                  <a:pt x="625" y="168"/>
                </a:cubicBezTo>
                <a:cubicBezTo>
                  <a:pt x="618" y="171"/>
                  <a:pt x="606" y="171"/>
                  <a:pt x="601" y="164"/>
                </a:cubicBezTo>
                <a:cubicBezTo>
                  <a:pt x="596" y="157"/>
                  <a:pt x="585" y="151"/>
                  <a:pt x="571" y="151"/>
                </a:cubicBezTo>
                <a:cubicBezTo>
                  <a:pt x="556" y="152"/>
                  <a:pt x="530" y="159"/>
                  <a:pt x="529" y="160"/>
                </a:cubicBezTo>
                <a:cubicBezTo>
                  <a:pt x="528" y="160"/>
                  <a:pt x="526" y="161"/>
                  <a:pt x="524" y="162"/>
                </a:cubicBezTo>
                <a:cubicBezTo>
                  <a:pt x="524" y="208"/>
                  <a:pt x="524" y="208"/>
                  <a:pt x="524" y="208"/>
                </a:cubicBezTo>
                <a:cubicBezTo>
                  <a:pt x="526" y="208"/>
                  <a:pt x="529" y="207"/>
                  <a:pt x="531" y="206"/>
                </a:cubicBezTo>
                <a:cubicBezTo>
                  <a:pt x="565" y="195"/>
                  <a:pt x="586" y="189"/>
                  <a:pt x="586" y="189"/>
                </a:cubicBezTo>
                <a:cubicBezTo>
                  <a:pt x="567" y="202"/>
                  <a:pt x="546" y="211"/>
                  <a:pt x="524" y="217"/>
                </a:cubicBezTo>
                <a:cubicBezTo>
                  <a:pt x="524" y="278"/>
                  <a:pt x="524" y="278"/>
                  <a:pt x="524" y="278"/>
                </a:cubicBezTo>
                <a:close/>
                <a:moveTo>
                  <a:pt x="524" y="157"/>
                </a:moveTo>
                <a:cubicBezTo>
                  <a:pt x="524" y="116"/>
                  <a:pt x="524" y="116"/>
                  <a:pt x="524" y="116"/>
                </a:cubicBezTo>
                <a:cubicBezTo>
                  <a:pt x="538" y="114"/>
                  <a:pt x="549" y="113"/>
                  <a:pt x="551" y="113"/>
                </a:cubicBezTo>
                <a:cubicBezTo>
                  <a:pt x="554" y="112"/>
                  <a:pt x="562" y="95"/>
                  <a:pt x="562" y="95"/>
                </a:cubicBezTo>
                <a:cubicBezTo>
                  <a:pt x="562" y="95"/>
                  <a:pt x="562" y="99"/>
                  <a:pt x="560" y="108"/>
                </a:cubicBezTo>
                <a:cubicBezTo>
                  <a:pt x="558" y="116"/>
                  <a:pt x="552" y="128"/>
                  <a:pt x="546" y="133"/>
                </a:cubicBezTo>
                <a:cubicBezTo>
                  <a:pt x="542" y="137"/>
                  <a:pt x="531" y="149"/>
                  <a:pt x="524" y="157"/>
                </a:cubicBezTo>
                <a:close/>
                <a:moveTo>
                  <a:pt x="455" y="452"/>
                </a:moveTo>
                <a:cubicBezTo>
                  <a:pt x="466" y="463"/>
                  <a:pt x="468" y="463"/>
                  <a:pt x="468" y="463"/>
                </a:cubicBezTo>
                <a:cubicBezTo>
                  <a:pt x="468" y="463"/>
                  <a:pt x="477" y="436"/>
                  <a:pt x="477" y="427"/>
                </a:cubicBezTo>
                <a:cubicBezTo>
                  <a:pt x="477" y="417"/>
                  <a:pt x="468" y="401"/>
                  <a:pt x="479" y="403"/>
                </a:cubicBezTo>
                <a:cubicBezTo>
                  <a:pt x="491" y="405"/>
                  <a:pt x="508" y="445"/>
                  <a:pt x="508" y="445"/>
                </a:cubicBezTo>
                <a:cubicBezTo>
                  <a:pt x="508" y="445"/>
                  <a:pt x="515" y="442"/>
                  <a:pt x="524" y="435"/>
                </a:cubicBezTo>
                <a:cubicBezTo>
                  <a:pt x="524" y="297"/>
                  <a:pt x="524" y="297"/>
                  <a:pt x="524" y="297"/>
                </a:cubicBezTo>
                <a:cubicBezTo>
                  <a:pt x="520" y="292"/>
                  <a:pt x="516" y="289"/>
                  <a:pt x="511" y="285"/>
                </a:cubicBezTo>
                <a:cubicBezTo>
                  <a:pt x="496" y="275"/>
                  <a:pt x="472" y="263"/>
                  <a:pt x="455" y="255"/>
                </a:cubicBezTo>
                <a:cubicBezTo>
                  <a:pt x="455" y="277"/>
                  <a:pt x="455" y="277"/>
                  <a:pt x="455" y="277"/>
                </a:cubicBezTo>
                <a:cubicBezTo>
                  <a:pt x="462" y="283"/>
                  <a:pt x="468" y="289"/>
                  <a:pt x="472" y="295"/>
                </a:cubicBezTo>
                <a:cubicBezTo>
                  <a:pt x="487" y="320"/>
                  <a:pt x="497" y="353"/>
                  <a:pt x="497" y="353"/>
                </a:cubicBezTo>
                <a:cubicBezTo>
                  <a:pt x="497" y="353"/>
                  <a:pt x="479" y="319"/>
                  <a:pt x="455" y="292"/>
                </a:cubicBezTo>
                <a:cubicBezTo>
                  <a:pt x="455" y="452"/>
                  <a:pt x="455" y="452"/>
                  <a:pt x="455" y="452"/>
                </a:cubicBezTo>
                <a:close/>
                <a:moveTo>
                  <a:pt x="455" y="233"/>
                </a:moveTo>
                <a:cubicBezTo>
                  <a:pt x="455" y="158"/>
                  <a:pt x="455" y="158"/>
                  <a:pt x="455" y="158"/>
                </a:cubicBezTo>
                <a:cubicBezTo>
                  <a:pt x="463" y="144"/>
                  <a:pt x="479" y="135"/>
                  <a:pt x="495" y="125"/>
                </a:cubicBezTo>
                <a:cubicBezTo>
                  <a:pt x="504" y="121"/>
                  <a:pt x="515" y="118"/>
                  <a:pt x="524" y="116"/>
                </a:cubicBezTo>
                <a:cubicBezTo>
                  <a:pt x="524" y="157"/>
                  <a:pt x="524" y="157"/>
                  <a:pt x="524" y="157"/>
                </a:cubicBezTo>
                <a:cubicBezTo>
                  <a:pt x="520" y="162"/>
                  <a:pt x="517" y="166"/>
                  <a:pt x="517" y="166"/>
                </a:cubicBezTo>
                <a:cubicBezTo>
                  <a:pt x="517" y="166"/>
                  <a:pt x="521" y="164"/>
                  <a:pt x="524" y="162"/>
                </a:cubicBezTo>
                <a:cubicBezTo>
                  <a:pt x="524" y="208"/>
                  <a:pt x="524" y="208"/>
                  <a:pt x="524" y="208"/>
                </a:cubicBezTo>
                <a:cubicBezTo>
                  <a:pt x="492" y="218"/>
                  <a:pt x="462" y="222"/>
                  <a:pt x="462" y="222"/>
                </a:cubicBezTo>
                <a:cubicBezTo>
                  <a:pt x="473" y="224"/>
                  <a:pt x="484" y="224"/>
                  <a:pt x="494" y="223"/>
                </a:cubicBezTo>
                <a:cubicBezTo>
                  <a:pt x="505" y="222"/>
                  <a:pt x="515" y="220"/>
                  <a:pt x="524" y="217"/>
                </a:cubicBezTo>
                <a:cubicBezTo>
                  <a:pt x="524" y="278"/>
                  <a:pt x="524" y="278"/>
                  <a:pt x="524" y="278"/>
                </a:cubicBezTo>
                <a:cubicBezTo>
                  <a:pt x="502" y="268"/>
                  <a:pt x="473" y="242"/>
                  <a:pt x="459" y="234"/>
                </a:cubicBezTo>
                <a:cubicBezTo>
                  <a:pt x="458" y="234"/>
                  <a:pt x="456" y="233"/>
                  <a:pt x="455" y="233"/>
                </a:cubicBezTo>
                <a:close/>
                <a:moveTo>
                  <a:pt x="388" y="453"/>
                </a:moveTo>
                <a:cubicBezTo>
                  <a:pt x="392" y="456"/>
                  <a:pt x="396" y="458"/>
                  <a:pt x="400" y="460"/>
                </a:cubicBezTo>
                <a:cubicBezTo>
                  <a:pt x="407" y="463"/>
                  <a:pt x="414" y="460"/>
                  <a:pt x="418" y="456"/>
                </a:cubicBezTo>
                <a:cubicBezTo>
                  <a:pt x="423" y="450"/>
                  <a:pt x="424" y="441"/>
                  <a:pt x="414" y="437"/>
                </a:cubicBezTo>
                <a:cubicBezTo>
                  <a:pt x="405" y="433"/>
                  <a:pt x="398" y="433"/>
                  <a:pt x="398" y="433"/>
                </a:cubicBezTo>
                <a:cubicBezTo>
                  <a:pt x="398" y="433"/>
                  <a:pt x="399" y="437"/>
                  <a:pt x="406" y="439"/>
                </a:cubicBezTo>
                <a:cubicBezTo>
                  <a:pt x="416" y="442"/>
                  <a:pt x="419" y="448"/>
                  <a:pt x="416" y="452"/>
                </a:cubicBezTo>
                <a:cubicBezTo>
                  <a:pt x="410" y="460"/>
                  <a:pt x="401" y="457"/>
                  <a:pt x="393" y="452"/>
                </a:cubicBezTo>
                <a:cubicBezTo>
                  <a:pt x="391" y="451"/>
                  <a:pt x="390" y="450"/>
                  <a:pt x="388" y="448"/>
                </a:cubicBezTo>
                <a:cubicBezTo>
                  <a:pt x="388" y="453"/>
                  <a:pt x="388" y="453"/>
                  <a:pt x="388" y="453"/>
                </a:cubicBezTo>
                <a:close/>
                <a:moveTo>
                  <a:pt x="388" y="316"/>
                </a:moveTo>
                <a:cubicBezTo>
                  <a:pt x="388" y="134"/>
                  <a:pt x="388" y="134"/>
                  <a:pt x="388" y="134"/>
                </a:cubicBezTo>
                <a:cubicBezTo>
                  <a:pt x="400" y="164"/>
                  <a:pt x="392" y="227"/>
                  <a:pt x="392" y="227"/>
                </a:cubicBezTo>
                <a:cubicBezTo>
                  <a:pt x="411" y="212"/>
                  <a:pt x="409" y="175"/>
                  <a:pt x="399" y="144"/>
                </a:cubicBezTo>
                <a:cubicBezTo>
                  <a:pt x="396" y="134"/>
                  <a:pt x="393" y="125"/>
                  <a:pt x="388" y="117"/>
                </a:cubicBezTo>
                <a:cubicBezTo>
                  <a:pt x="388" y="29"/>
                  <a:pt x="388" y="29"/>
                  <a:pt x="388" y="29"/>
                </a:cubicBezTo>
                <a:cubicBezTo>
                  <a:pt x="392" y="31"/>
                  <a:pt x="395" y="33"/>
                  <a:pt x="398" y="35"/>
                </a:cubicBezTo>
                <a:cubicBezTo>
                  <a:pt x="418" y="50"/>
                  <a:pt x="427" y="78"/>
                  <a:pt x="436" y="107"/>
                </a:cubicBezTo>
                <a:cubicBezTo>
                  <a:pt x="445" y="136"/>
                  <a:pt x="426" y="188"/>
                  <a:pt x="420" y="197"/>
                </a:cubicBezTo>
                <a:cubicBezTo>
                  <a:pt x="414" y="206"/>
                  <a:pt x="424" y="228"/>
                  <a:pt x="424" y="228"/>
                </a:cubicBezTo>
                <a:cubicBezTo>
                  <a:pt x="424" y="228"/>
                  <a:pt x="440" y="218"/>
                  <a:pt x="445" y="213"/>
                </a:cubicBezTo>
                <a:cubicBezTo>
                  <a:pt x="449" y="208"/>
                  <a:pt x="446" y="189"/>
                  <a:pt x="451" y="169"/>
                </a:cubicBezTo>
                <a:cubicBezTo>
                  <a:pt x="452" y="165"/>
                  <a:pt x="453" y="161"/>
                  <a:pt x="455" y="158"/>
                </a:cubicBezTo>
                <a:cubicBezTo>
                  <a:pt x="455" y="233"/>
                  <a:pt x="455" y="233"/>
                  <a:pt x="455" y="233"/>
                </a:cubicBezTo>
                <a:cubicBezTo>
                  <a:pt x="441" y="228"/>
                  <a:pt x="439" y="248"/>
                  <a:pt x="439" y="248"/>
                </a:cubicBezTo>
                <a:cubicBezTo>
                  <a:pt x="439" y="248"/>
                  <a:pt x="446" y="251"/>
                  <a:pt x="455" y="255"/>
                </a:cubicBezTo>
                <a:cubicBezTo>
                  <a:pt x="455" y="277"/>
                  <a:pt x="455" y="277"/>
                  <a:pt x="455" y="277"/>
                </a:cubicBezTo>
                <a:cubicBezTo>
                  <a:pt x="437" y="261"/>
                  <a:pt x="414" y="251"/>
                  <a:pt x="414" y="251"/>
                </a:cubicBezTo>
                <a:cubicBezTo>
                  <a:pt x="414" y="251"/>
                  <a:pt x="428" y="260"/>
                  <a:pt x="453" y="289"/>
                </a:cubicBezTo>
                <a:cubicBezTo>
                  <a:pt x="454" y="290"/>
                  <a:pt x="454" y="291"/>
                  <a:pt x="455" y="292"/>
                </a:cubicBezTo>
                <a:cubicBezTo>
                  <a:pt x="455" y="452"/>
                  <a:pt x="455" y="452"/>
                  <a:pt x="455" y="452"/>
                </a:cubicBezTo>
                <a:cubicBezTo>
                  <a:pt x="453" y="449"/>
                  <a:pt x="451" y="447"/>
                  <a:pt x="448" y="443"/>
                </a:cubicBezTo>
                <a:cubicBezTo>
                  <a:pt x="432" y="424"/>
                  <a:pt x="413" y="371"/>
                  <a:pt x="412" y="365"/>
                </a:cubicBezTo>
                <a:cubicBezTo>
                  <a:pt x="411" y="358"/>
                  <a:pt x="410" y="299"/>
                  <a:pt x="403" y="292"/>
                </a:cubicBezTo>
                <a:cubicBezTo>
                  <a:pt x="396" y="286"/>
                  <a:pt x="394" y="306"/>
                  <a:pt x="388" y="316"/>
                </a:cubicBezTo>
                <a:close/>
                <a:moveTo>
                  <a:pt x="341" y="182"/>
                </a:moveTo>
                <a:cubicBezTo>
                  <a:pt x="344" y="185"/>
                  <a:pt x="346" y="187"/>
                  <a:pt x="348" y="188"/>
                </a:cubicBezTo>
                <a:cubicBezTo>
                  <a:pt x="355" y="193"/>
                  <a:pt x="363" y="206"/>
                  <a:pt x="352" y="206"/>
                </a:cubicBezTo>
                <a:cubicBezTo>
                  <a:pt x="349" y="206"/>
                  <a:pt x="346" y="205"/>
                  <a:pt x="341" y="203"/>
                </a:cubicBezTo>
                <a:cubicBezTo>
                  <a:pt x="341" y="230"/>
                  <a:pt x="341" y="230"/>
                  <a:pt x="341" y="230"/>
                </a:cubicBezTo>
                <a:cubicBezTo>
                  <a:pt x="358" y="238"/>
                  <a:pt x="370" y="244"/>
                  <a:pt x="367" y="243"/>
                </a:cubicBezTo>
                <a:cubicBezTo>
                  <a:pt x="358" y="240"/>
                  <a:pt x="349" y="238"/>
                  <a:pt x="341" y="235"/>
                </a:cubicBezTo>
                <a:cubicBezTo>
                  <a:pt x="341" y="278"/>
                  <a:pt x="341" y="278"/>
                  <a:pt x="341" y="278"/>
                </a:cubicBezTo>
                <a:cubicBezTo>
                  <a:pt x="349" y="269"/>
                  <a:pt x="357" y="264"/>
                  <a:pt x="357" y="264"/>
                </a:cubicBezTo>
                <a:cubicBezTo>
                  <a:pt x="357" y="264"/>
                  <a:pt x="350" y="277"/>
                  <a:pt x="344" y="288"/>
                </a:cubicBezTo>
                <a:cubicBezTo>
                  <a:pt x="343" y="290"/>
                  <a:pt x="342" y="292"/>
                  <a:pt x="341" y="294"/>
                </a:cubicBezTo>
                <a:cubicBezTo>
                  <a:pt x="341" y="359"/>
                  <a:pt x="341" y="359"/>
                  <a:pt x="341" y="359"/>
                </a:cubicBezTo>
                <a:cubicBezTo>
                  <a:pt x="357" y="357"/>
                  <a:pt x="382" y="327"/>
                  <a:pt x="388" y="317"/>
                </a:cubicBezTo>
                <a:cubicBezTo>
                  <a:pt x="388" y="317"/>
                  <a:pt x="388" y="317"/>
                  <a:pt x="388" y="316"/>
                </a:cubicBezTo>
                <a:cubicBezTo>
                  <a:pt x="388" y="134"/>
                  <a:pt x="388" y="134"/>
                  <a:pt x="388" y="134"/>
                </a:cubicBezTo>
                <a:cubicBezTo>
                  <a:pt x="388" y="134"/>
                  <a:pt x="388" y="134"/>
                  <a:pt x="388" y="133"/>
                </a:cubicBezTo>
                <a:cubicBezTo>
                  <a:pt x="376" y="104"/>
                  <a:pt x="371" y="98"/>
                  <a:pt x="371" y="98"/>
                </a:cubicBezTo>
                <a:cubicBezTo>
                  <a:pt x="376" y="98"/>
                  <a:pt x="383" y="106"/>
                  <a:pt x="388" y="117"/>
                </a:cubicBezTo>
                <a:cubicBezTo>
                  <a:pt x="388" y="29"/>
                  <a:pt x="388" y="29"/>
                  <a:pt x="388" y="29"/>
                </a:cubicBezTo>
                <a:cubicBezTo>
                  <a:pt x="369" y="15"/>
                  <a:pt x="347" y="0"/>
                  <a:pt x="347" y="0"/>
                </a:cubicBezTo>
                <a:cubicBezTo>
                  <a:pt x="347" y="0"/>
                  <a:pt x="360" y="22"/>
                  <a:pt x="353" y="28"/>
                </a:cubicBezTo>
                <a:cubicBezTo>
                  <a:pt x="348" y="32"/>
                  <a:pt x="344" y="31"/>
                  <a:pt x="341" y="28"/>
                </a:cubicBezTo>
                <a:cubicBezTo>
                  <a:pt x="341" y="182"/>
                  <a:pt x="341" y="182"/>
                  <a:pt x="341" y="182"/>
                </a:cubicBezTo>
                <a:close/>
                <a:moveTo>
                  <a:pt x="341" y="459"/>
                </a:moveTo>
                <a:cubicBezTo>
                  <a:pt x="351" y="479"/>
                  <a:pt x="351" y="479"/>
                  <a:pt x="351" y="479"/>
                </a:cubicBezTo>
                <a:cubicBezTo>
                  <a:pt x="351" y="479"/>
                  <a:pt x="364" y="478"/>
                  <a:pt x="359" y="466"/>
                </a:cubicBezTo>
                <a:cubicBezTo>
                  <a:pt x="355" y="459"/>
                  <a:pt x="350" y="448"/>
                  <a:pt x="341" y="438"/>
                </a:cubicBezTo>
                <a:cubicBezTo>
                  <a:pt x="341" y="459"/>
                  <a:pt x="341" y="459"/>
                  <a:pt x="341" y="459"/>
                </a:cubicBezTo>
                <a:close/>
                <a:moveTo>
                  <a:pt x="341" y="411"/>
                </a:moveTo>
                <a:cubicBezTo>
                  <a:pt x="341" y="404"/>
                  <a:pt x="341" y="404"/>
                  <a:pt x="341" y="404"/>
                </a:cubicBezTo>
                <a:cubicBezTo>
                  <a:pt x="345" y="405"/>
                  <a:pt x="349" y="406"/>
                  <a:pt x="353" y="407"/>
                </a:cubicBezTo>
                <a:cubicBezTo>
                  <a:pt x="375" y="413"/>
                  <a:pt x="375" y="431"/>
                  <a:pt x="377" y="435"/>
                </a:cubicBezTo>
                <a:cubicBezTo>
                  <a:pt x="378" y="438"/>
                  <a:pt x="383" y="443"/>
                  <a:pt x="388" y="448"/>
                </a:cubicBezTo>
                <a:cubicBezTo>
                  <a:pt x="388" y="453"/>
                  <a:pt x="388" y="453"/>
                  <a:pt x="388" y="453"/>
                </a:cubicBezTo>
                <a:cubicBezTo>
                  <a:pt x="384" y="450"/>
                  <a:pt x="381" y="447"/>
                  <a:pt x="381" y="447"/>
                </a:cubicBezTo>
                <a:cubicBezTo>
                  <a:pt x="381" y="447"/>
                  <a:pt x="380" y="452"/>
                  <a:pt x="378" y="460"/>
                </a:cubicBezTo>
                <a:cubicBezTo>
                  <a:pt x="376" y="468"/>
                  <a:pt x="364" y="477"/>
                  <a:pt x="364" y="477"/>
                </a:cubicBezTo>
                <a:cubicBezTo>
                  <a:pt x="364" y="477"/>
                  <a:pt x="376" y="452"/>
                  <a:pt x="376" y="445"/>
                </a:cubicBezTo>
                <a:cubicBezTo>
                  <a:pt x="376" y="439"/>
                  <a:pt x="375" y="438"/>
                  <a:pt x="370" y="439"/>
                </a:cubicBezTo>
                <a:cubicBezTo>
                  <a:pt x="366" y="439"/>
                  <a:pt x="369" y="431"/>
                  <a:pt x="369" y="431"/>
                </a:cubicBezTo>
                <a:cubicBezTo>
                  <a:pt x="370" y="421"/>
                  <a:pt x="360" y="415"/>
                  <a:pt x="347" y="412"/>
                </a:cubicBezTo>
                <a:cubicBezTo>
                  <a:pt x="345" y="412"/>
                  <a:pt x="343" y="411"/>
                  <a:pt x="341" y="411"/>
                </a:cubicBezTo>
                <a:close/>
                <a:moveTo>
                  <a:pt x="296" y="12"/>
                </a:moveTo>
                <a:cubicBezTo>
                  <a:pt x="296" y="12"/>
                  <a:pt x="301" y="26"/>
                  <a:pt x="295" y="34"/>
                </a:cubicBezTo>
                <a:cubicBezTo>
                  <a:pt x="289" y="42"/>
                  <a:pt x="274" y="89"/>
                  <a:pt x="297" y="127"/>
                </a:cubicBezTo>
                <a:cubicBezTo>
                  <a:pt x="315" y="158"/>
                  <a:pt x="331" y="174"/>
                  <a:pt x="341" y="182"/>
                </a:cubicBezTo>
                <a:cubicBezTo>
                  <a:pt x="341" y="28"/>
                  <a:pt x="341" y="28"/>
                  <a:pt x="341" y="28"/>
                </a:cubicBezTo>
                <a:cubicBezTo>
                  <a:pt x="340" y="26"/>
                  <a:pt x="339" y="24"/>
                  <a:pt x="338" y="22"/>
                </a:cubicBezTo>
                <a:cubicBezTo>
                  <a:pt x="335" y="16"/>
                  <a:pt x="329" y="6"/>
                  <a:pt x="329" y="6"/>
                </a:cubicBezTo>
                <a:cubicBezTo>
                  <a:pt x="329" y="6"/>
                  <a:pt x="338" y="28"/>
                  <a:pt x="334" y="32"/>
                </a:cubicBezTo>
                <a:cubicBezTo>
                  <a:pt x="330" y="37"/>
                  <a:pt x="324" y="43"/>
                  <a:pt x="319" y="36"/>
                </a:cubicBezTo>
                <a:cubicBezTo>
                  <a:pt x="313" y="28"/>
                  <a:pt x="311" y="20"/>
                  <a:pt x="306" y="16"/>
                </a:cubicBezTo>
                <a:cubicBezTo>
                  <a:pt x="302" y="13"/>
                  <a:pt x="296" y="12"/>
                  <a:pt x="296" y="12"/>
                </a:cubicBezTo>
                <a:close/>
                <a:moveTo>
                  <a:pt x="341" y="203"/>
                </a:moveTo>
                <a:cubicBezTo>
                  <a:pt x="341" y="230"/>
                  <a:pt x="341" y="230"/>
                  <a:pt x="341" y="230"/>
                </a:cubicBezTo>
                <a:cubicBezTo>
                  <a:pt x="308" y="215"/>
                  <a:pt x="259" y="193"/>
                  <a:pt x="273" y="202"/>
                </a:cubicBezTo>
                <a:cubicBezTo>
                  <a:pt x="294" y="216"/>
                  <a:pt x="313" y="227"/>
                  <a:pt x="337" y="234"/>
                </a:cubicBezTo>
                <a:cubicBezTo>
                  <a:pt x="338" y="234"/>
                  <a:pt x="340" y="235"/>
                  <a:pt x="341" y="235"/>
                </a:cubicBezTo>
                <a:cubicBezTo>
                  <a:pt x="341" y="278"/>
                  <a:pt x="341" y="278"/>
                  <a:pt x="341" y="278"/>
                </a:cubicBezTo>
                <a:cubicBezTo>
                  <a:pt x="337" y="284"/>
                  <a:pt x="332" y="292"/>
                  <a:pt x="330" y="301"/>
                </a:cubicBezTo>
                <a:cubicBezTo>
                  <a:pt x="324" y="326"/>
                  <a:pt x="325" y="351"/>
                  <a:pt x="325" y="351"/>
                </a:cubicBezTo>
                <a:cubicBezTo>
                  <a:pt x="325" y="351"/>
                  <a:pt x="335" y="312"/>
                  <a:pt x="341" y="294"/>
                </a:cubicBezTo>
                <a:cubicBezTo>
                  <a:pt x="341" y="359"/>
                  <a:pt x="341" y="359"/>
                  <a:pt x="341" y="359"/>
                </a:cubicBezTo>
                <a:cubicBezTo>
                  <a:pt x="341" y="359"/>
                  <a:pt x="340" y="359"/>
                  <a:pt x="339" y="359"/>
                </a:cubicBezTo>
                <a:cubicBezTo>
                  <a:pt x="324" y="359"/>
                  <a:pt x="326" y="377"/>
                  <a:pt x="326" y="377"/>
                </a:cubicBezTo>
                <a:cubicBezTo>
                  <a:pt x="326" y="377"/>
                  <a:pt x="313" y="365"/>
                  <a:pt x="308" y="338"/>
                </a:cubicBezTo>
                <a:cubicBezTo>
                  <a:pt x="305" y="313"/>
                  <a:pt x="323" y="278"/>
                  <a:pt x="328" y="269"/>
                </a:cubicBezTo>
                <a:cubicBezTo>
                  <a:pt x="321" y="270"/>
                  <a:pt x="310" y="272"/>
                  <a:pt x="300" y="275"/>
                </a:cubicBezTo>
                <a:cubicBezTo>
                  <a:pt x="289" y="279"/>
                  <a:pt x="281" y="283"/>
                  <a:pt x="276" y="288"/>
                </a:cubicBezTo>
                <a:cubicBezTo>
                  <a:pt x="270" y="294"/>
                  <a:pt x="266" y="302"/>
                  <a:pt x="264" y="313"/>
                </a:cubicBezTo>
                <a:cubicBezTo>
                  <a:pt x="264" y="313"/>
                  <a:pt x="270" y="310"/>
                  <a:pt x="275" y="311"/>
                </a:cubicBezTo>
                <a:cubicBezTo>
                  <a:pt x="280" y="312"/>
                  <a:pt x="275" y="322"/>
                  <a:pt x="272" y="323"/>
                </a:cubicBezTo>
                <a:cubicBezTo>
                  <a:pt x="269" y="324"/>
                  <a:pt x="261" y="318"/>
                  <a:pt x="261" y="318"/>
                </a:cubicBezTo>
                <a:cubicBezTo>
                  <a:pt x="256" y="334"/>
                  <a:pt x="259" y="406"/>
                  <a:pt x="296" y="405"/>
                </a:cubicBezTo>
                <a:cubicBezTo>
                  <a:pt x="313" y="405"/>
                  <a:pt x="326" y="402"/>
                  <a:pt x="341" y="404"/>
                </a:cubicBezTo>
                <a:cubicBezTo>
                  <a:pt x="341" y="411"/>
                  <a:pt x="341" y="411"/>
                  <a:pt x="341" y="411"/>
                </a:cubicBezTo>
                <a:cubicBezTo>
                  <a:pt x="324" y="409"/>
                  <a:pt x="305" y="411"/>
                  <a:pt x="303" y="413"/>
                </a:cubicBezTo>
                <a:cubicBezTo>
                  <a:pt x="303" y="413"/>
                  <a:pt x="307" y="414"/>
                  <a:pt x="325" y="424"/>
                </a:cubicBezTo>
                <a:cubicBezTo>
                  <a:pt x="331" y="427"/>
                  <a:pt x="336" y="432"/>
                  <a:pt x="341" y="438"/>
                </a:cubicBezTo>
                <a:cubicBezTo>
                  <a:pt x="341" y="459"/>
                  <a:pt x="341" y="459"/>
                  <a:pt x="341" y="459"/>
                </a:cubicBezTo>
                <a:cubicBezTo>
                  <a:pt x="335" y="445"/>
                  <a:pt x="335" y="445"/>
                  <a:pt x="335" y="445"/>
                </a:cubicBezTo>
                <a:cubicBezTo>
                  <a:pt x="315" y="432"/>
                  <a:pt x="315" y="432"/>
                  <a:pt x="315" y="432"/>
                </a:cubicBezTo>
                <a:cubicBezTo>
                  <a:pt x="315" y="432"/>
                  <a:pt x="294" y="421"/>
                  <a:pt x="275" y="406"/>
                </a:cubicBezTo>
                <a:cubicBezTo>
                  <a:pt x="257" y="391"/>
                  <a:pt x="250" y="352"/>
                  <a:pt x="251" y="339"/>
                </a:cubicBezTo>
                <a:cubicBezTo>
                  <a:pt x="252" y="327"/>
                  <a:pt x="257" y="294"/>
                  <a:pt x="256" y="274"/>
                </a:cubicBezTo>
                <a:cubicBezTo>
                  <a:pt x="255" y="257"/>
                  <a:pt x="252" y="249"/>
                  <a:pt x="247" y="245"/>
                </a:cubicBezTo>
                <a:cubicBezTo>
                  <a:pt x="232" y="237"/>
                  <a:pt x="211" y="245"/>
                  <a:pt x="214" y="265"/>
                </a:cubicBezTo>
                <a:cubicBezTo>
                  <a:pt x="216" y="273"/>
                  <a:pt x="220" y="281"/>
                  <a:pt x="221" y="283"/>
                </a:cubicBezTo>
                <a:cubicBezTo>
                  <a:pt x="225" y="283"/>
                  <a:pt x="228" y="283"/>
                  <a:pt x="229" y="281"/>
                </a:cubicBezTo>
                <a:cubicBezTo>
                  <a:pt x="232" y="277"/>
                  <a:pt x="232" y="270"/>
                  <a:pt x="232" y="270"/>
                </a:cubicBezTo>
                <a:cubicBezTo>
                  <a:pt x="232" y="270"/>
                  <a:pt x="239" y="286"/>
                  <a:pt x="234" y="304"/>
                </a:cubicBezTo>
                <a:cubicBezTo>
                  <a:pt x="229" y="319"/>
                  <a:pt x="211" y="334"/>
                  <a:pt x="207" y="336"/>
                </a:cubicBezTo>
                <a:cubicBezTo>
                  <a:pt x="207" y="319"/>
                  <a:pt x="207" y="319"/>
                  <a:pt x="207" y="319"/>
                </a:cubicBezTo>
                <a:cubicBezTo>
                  <a:pt x="209" y="317"/>
                  <a:pt x="211" y="316"/>
                  <a:pt x="212" y="314"/>
                </a:cubicBezTo>
                <a:cubicBezTo>
                  <a:pt x="219" y="304"/>
                  <a:pt x="226" y="291"/>
                  <a:pt x="226" y="291"/>
                </a:cubicBezTo>
                <a:cubicBezTo>
                  <a:pt x="226" y="291"/>
                  <a:pt x="214" y="305"/>
                  <a:pt x="209" y="310"/>
                </a:cubicBezTo>
                <a:cubicBezTo>
                  <a:pt x="208" y="311"/>
                  <a:pt x="208" y="312"/>
                  <a:pt x="207" y="312"/>
                </a:cubicBezTo>
                <a:cubicBezTo>
                  <a:pt x="207" y="283"/>
                  <a:pt x="207" y="283"/>
                  <a:pt x="207" y="283"/>
                </a:cubicBezTo>
                <a:cubicBezTo>
                  <a:pt x="209" y="283"/>
                  <a:pt x="211" y="283"/>
                  <a:pt x="214" y="283"/>
                </a:cubicBezTo>
                <a:cubicBezTo>
                  <a:pt x="213" y="279"/>
                  <a:pt x="211" y="274"/>
                  <a:pt x="210" y="270"/>
                </a:cubicBezTo>
                <a:cubicBezTo>
                  <a:pt x="207" y="261"/>
                  <a:pt x="207" y="252"/>
                  <a:pt x="212" y="245"/>
                </a:cubicBezTo>
                <a:cubicBezTo>
                  <a:pt x="217" y="240"/>
                  <a:pt x="222" y="237"/>
                  <a:pt x="227" y="236"/>
                </a:cubicBezTo>
                <a:cubicBezTo>
                  <a:pt x="243" y="232"/>
                  <a:pt x="254" y="241"/>
                  <a:pt x="259" y="252"/>
                </a:cubicBezTo>
                <a:cubicBezTo>
                  <a:pt x="264" y="265"/>
                  <a:pt x="262" y="279"/>
                  <a:pt x="264" y="293"/>
                </a:cubicBezTo>
                <a:cubicBezTo>
                  <a:pt x="264" y="293"/>
                  <a:pt x="266" y="291"/>
                  <a:pt x="269" y="288"/>
                </a:cubicBezTo>
                <a:cubicBezTo>
                  <a:pt x="278" y="279"/>
                  <a:pt x="284" y="275"/>
                  <a:pt x="297" y="271"/>
                </a:cubicBezTo>
                <a:cubicBezTo>
                  <a:pt x="321" y="263"/>
                  <a:pt x="321" y="263"/>
                  <a:pt x="321" y="263"/>
                </a:cubicBezTo>
                <a:cubicBezTo>
                  <a:pt x="307" y="258"/>
                  <a:pt x="280" y="246"/>
                  <a:pt x="267" y="227"/>
                </a:cubicBezTo>
                <a:cubicBezTo>
                  <a:pt x="249" y="201"/>
                  <a:pt x="252" y="173"/>
                  <a:pt x="252" y="173"/>
                </a:cubicBezTo>
                <a:cubicBezTo>
                  <a:pt x="252" y="173"/>
                  <a:pt x="258" y="184"/>
                  <a:pt x="264" y="188"/>
                </a:cubicBezTo>
                <a:cubicBezTo>
                  <a:pt x="270" y="194"/>
                  <a:pt x="295" y="179"/>
                  <a:pt x="302" y="179"/>
                </a:cubicBezTo>
                <a:cubicBezTo>
                  <a:pt x="308" y="179"/>
                  <a:pt x="327" y="195"/>
                  <a:pt x="341" y="203"/>
                </a:cubicBezTo>
                <a:close/>
                <a:moveTo>
                  <a:pt x="207" y="391"/>
                </a:moveTo>
                <a:cubicBezTo>
                  <a:pt x="211" y="392"/>
                  <a:pt x="215" y="393"/>
                  <a:pt x="217" y="392"/>
                </a:cubicBezTo>
                <a:cubicBezTo>
                  <a:pt x="226" y="389"/>
                  <a:pt x="229" y="400"/>
                  <a:pt x="229" y="400"/>
                </a:cubicBezTo>
                <a:cubicBezTo>
                  <a:pt x="229" y="400"/>
                  <a:pt x="234" y="390"/>
                  <a:pt x="231" y="374"/>
                </a:cubicBezTo>
                <a:cubicBezTo>
                  <a:pt x="229" y="359"/>
                  <a:pt x="211" y="341"/>
                  <a:pt x="207" y="338"/>
                </a:cubicBezTo>
                <a:cubicBezTo>
                  <a:pt x="207" y="350"/>
                  <a:pt x="207" y="350"/>
                  <a:pt x="207" y="350"/>
                </a:cubicBezTo>
                <a:cubicBezTo>
                  <a:pt x="209" y="352"/>
                  <a:pt x="211" y="354"/>
                  <a:pt x="212" y="357"/>
                </a:cubicBezTo>
                <a:cubicBezTo>
                  <a:pt x="220" y="370"/>
                  <a:pt x="224" y="385"/>
                  <a:pt x="224" y="385"/>
                </a:cubicBezTo>
                <a:cubicBezTo>
                  <a:pt x="224" y="385"/>
                  <a:pt x="214" y="368"/>
                  <a:pt x="207" y="358"/>
                </a:cubicBezTo>
                <a:lnTo>
                  <a:pt x="207" y="391"/>
                </a:lnTo>
                <a:close/>
                <a:moveTo>
                  <a:pt x="207" y="283"/>
                </a:moveTo>
                <a:cubicBezTo>
                  <a:pt x="206" y="283"/>
                  <a:pt x="206" y="283"/>
                  <a:pt x="205" y="283"/>
                </a:cubicBezTo>
                <a:cubicBezTo>
                  <a:pt x="201" y="284"/>
                  <a:pt x="188" y="305"/>
                  <a:pt x="182" y="307"/>
                </a:cubicBezTo>
                <a:cubicBezTo>
                  <a:pt x="176" y="310"/>
                  <a:pt x="178" y="300"/>
                  <a:pt x="181" y="296"/>
                </a:cubicBezTo>
                <a:cubicBezTo>
                  <a:pt x="184" y="292"/>
                  <a:pt x="193" y="279"/>
                  <a:pt x="199" y="253"/>
                </a:cubicBezTo>
                <a:cubicBezTo>
                  <a:pt x="204" y="227"/>
                  <a:pt x="188" y="203"/>
                  <a:pt x="183" y="199"/>
                </a:cubicBezTo>
                <a:cubicBezTo>
                  <a:pt x="178" y="196"/>
                  <a:pt x="178" y="187"/>
                  <a:pt x="178" y="187"/>
                </a:cubicBezTo>
                <a:cubicBezTo>
                  <a:pt x="178" y="187"/>
                  <a:pt x="175" y="188"/>
                  <a:pt x="173" y="192"/>
                </a:cubicBezTo>
                <a:cubicBezTo>
                  <a:pt x="171" y="195"/>
                  <a:pt x="171" y="200"/>
                  <a:pt x="169" y="205"/>
                </a:cubicBezTo>
                <a:cubicBezTo>
                  <a:pt x="168" y="210"/>
                  <a:pt x="164" y="208"/>
                  <a:pt x="160" y="206"/>
                </a:cubicBezTo>
                <a:cubicBezTo>
                  <a:pt x="157" y="203"/>
                  <a:pt x="158" y="190"/>
                  <a:pt x="158" y="190"/>
                </a:cubicBezTo>
                <a:cubicBezTo>
                  <a:pt x="158" y="190"/>
                  <a:pt x="157" y="197"/>
                  <a:pt x="156" y="200"/>
                </a:cubicBezTo>
                <a:cubicBezTo>
                  <a:pt x="156" y="203"/>
                  <a:pt x="155" y="205"/>
                  <a:pt x="154" y="206"/>
                </a:cubicBezTo>
                <a:cubicBezTo>
                  <a:pt x="154" y="302"/>
                  <a:pt x="154" y="302"/>
                  <a:pt x="154" y="302"/>
                </a:cubicBezTo>
                <a:cubicBezTo>
                  <a:pt x="158" y="315"/>
                  <a:pt x="164" y="326"/>
                  <a:pt x="164" y="326"/>
                </a:cubicBezTo>
                <a:cubicBezTo>
                  <a:pt x="164" y="326"/>
                  <a:pt x="159" y="326"/>
                  <a:pt x="155" y="319"/>
                </a:cubicBezTo>
                <a:cubicBezTo>
                  <a:pt x="154" y="318"/>
                  <a:pt x="154" y="317"/>
                  <a:pt x="154" y="316"/>
                </a:cubicBezTo>
                <a:cubicBezTo>
                  <a:pt x="154" y="346"/>
                  <a:pt x="154" y="346"/>
                  <a:pt x="154" y="346"/>
                </a:cubicBezTo>
                <a:cubicBezTo>
                  <a:pt x="154" y="344"/>
                  <a:pt x="155" y="344"/>
                  <a:pt x="155" y="344"/>
                </a:cubicBezTo>
                <a:cubicBezTo>
                  <a:pt x="155" y="344"/>
                  <a:pt x="155" y="345"/>
                  <a:pt x="154" y="346"/>
                </a:cubicBezTo>
                <a:cubicBezTo>
                  <a:pt x="154" y="459"/>
                  <a:pt x="154" y="459"/>
                  <a:pt x="154" y="459"/>
                </a:cubicBezTo>
                <a:cubicBezTo>
                  <a:pt x="157" y="466"/>
                  <a:pt x="164" y="474"/>
                  <a:pt x="164" y="474"/>
                </a:cubicBezTo>
                <a:cubicBezTo>
                  <a:pt x="164" y="474"/>
                  <a:pt x="165" y="474"/>
                  <a:pt x="171" y="460"/>
                </a:cubicBezTo>
                <a:cubicBezTo>
                  <a:pt x="177" y="445"/>
                  <a:pt x="178" y="412"/>
                  <a:pt x="177" y="408"/>
                </a:cubicBezTo>
                <a:cubicBezTo>
                  <a:pt x="177" y="404"/>
                  <a:pt x="166" y="370"/>
                  <a:pt x="169" y="365"/>
                </a:cubicBezTo>
                <a:cubicBezTo>
                  <a:pt x="172" y="361"/>
                  <a:pt x="177" y="372"/>
                  <a:pt x="182" y="377"/>
                </a:cubicBezTo>
                <a:cubicBezTo>
                  <a:pt x="186" y="380"/>
                  <a:pt x="197" y="387"/>
                  <a:pt x="207" y="391"/>
                </a:cubicBezTo>
                <a:cubicBezTo>
                  <a:pt x="207" y="358"/>
                  <a:pt x="207" y="358"/>
                  <a:pt x="207" y="358"/>
                </a:cubicBezTo>
                <a:cubicBezTo>
                  <a:pt x="205" y="356"/>
                  <a:pt x="203" y="353"/>
                  <a:pt x="202" y="352"/>
                </a:cubicBezTo>
                <a:cubicBezTo>
                  <a:pt x="196" y="347"/>
                  <a:pt x="190" y="341"/>
                  <a:pt x="190" y="341"/>
                </a:cubicBezTo>
                <a:cubicBezTo>
                  <a:pt x="190" y="341"/>
                  <a:pt x="199" y="343"/>
                  <a:pt x="207" y="350"/>
                </a:cubicBezTo>
                <a:cubicBezTo>
                  <a:pt x="207" y="338"/>
                  <a:pt x="207" y="338"/>
                  <a:pt x="207" y="338"/>
                </a:cubicBezTo>
                <a:cubicBezTo>
                  <a:pt x="206" y="337"/>
                  <a:pt x="206" y="337"/>
                  <a:pt x="206" y="337"/>
                </a:cubicBezTo>
                <a:cubicBezTo>
                  <a:pt x="206" y="337"/>
                  <a:pt x="206" y="337"/>
                  <a:pt x="207" y="336"/>
                </a:cubicBezTo>
                <a:cubicBezTo>
                  <a:pt x="207" y="319"/>
                  <a:pt x="207" y="319"/>
                  <a:pt x="207" y="319"/>
                </a:cubicBezTo>
                <a:cubicBezTo>
                  <a:pt x="197" y="326"/>
                  <a:pt x="180" y="330"/>
                  <a:pt x="180" y="330"/>
                </a:cubicBezTo>
                <a:cubicBezTo>
                  <a:pt x="182" y="328"/>
                  <a:pt x="182" y="328"/>
                  <a:pt x="182" y="328"/>
                </a:cubicBezTo>
                <a:cubicBezTo>
                  <a:pt x="182" y="328"/>
                  <a:pt x="199" y="318"/>
                  <a:pt x="207" y="312"/>
                </a:cubicBezTo>
                <a:lnTo>
                  <a:pt x="207" y="283"/>
                </a:lnTo>
                <a:close/>
                <a:moveTo>
                  <a:pt x="154" y="206"/>
                </a:moveTo>
                <a:cubicBezTo>
                  <a:pt x="152" y="207"/>
                  <a:pt x="151" y="208"/>
                  <a:pt x="149" y="206"/>
                </a:cubicBezTo>
                <a:cubicBezTo>
                  <a:pt x="144" y="204"/>
                  <a:pt x="147" y="189"/>
                  <a:pt x="147" y="189"/>
                </a:cubicBezTo>
                <a:cubicBezTo>
                  <a:pt x="147" y="189"/>
                  <a:pt x="144" y="192"/>
                  <a:pt x="141" y="197"/>
                </a:cubicBezTo>
                <a:cubicBezTo>
                  <a:pt x="141" y="314"/>
                  <a:pt x="141" y="314"/>
                  <a:pt x="141" y="314"/>
                </a:cubicBezTo>
                <a:cubicBezTo>
                  <a:pt x="141" y="314"/>
                  <a:pt x="141" y="314"/>
                  <a:pt x="142" y="315"/>
                </a:cubicBezTo>
                <a:cubicBezTo>
                  <a:pt x="147" y="319"/>
                  <a:pt x="145" y="333"/>
                  <a:pt x="145" y="333"/>
                </a:cubicBezTo>
                <a:cubicBezTo>
                  <a:pt x="145" y="333"/>
                  <a:pt x="143" y="332"/>
                  <a:pt x="141" y="331"/>
                </a:cubicBezTo>
                <a:cubicBezTo>
                  <a:pt x="141" y="359"/>
                  <a:pt x="141" y="359"/>
                  <a:pt x="141" y="359"/>
                </a:cubicBezTo>
                <a:cubicBezTo>
                  <a:pt x="146" y="353"/>
                  <a:pt x="151" y="348"/>
                  <a:pt x="154" y="346"/>
                </a:cubicBezTo>
                <a:cubicBezTo>
                  <a:pt x="154" y="316"/>
                  <a:pt x="154" y="316"/>
                  <a:pt x="154" y="316"/>
                </a:cubicBezTo>
                <a:cubicBezTo>
                  <a:pt x="151" y="308"/>
                  <a:pt x="148" y="293"/>
                  <a:pt x="144" y="282"/>
                </a:cubicBezTo>
                <a:cubicBezTo>
                  <a:pt x="141" y="270"/>
                  <a:pt x="152" y="250"/>
                  <a:pt x="152" y="250"/>
                </a:cubicBezTo>
                <a:cubicBezTo>
                  <a:pt x="152" y="250"/>
                  <a:pt x="149" y="253"/>
                  <a:pt x="148" y="273"/>
                </a:cubicBezTo>
                <a:cubicBezTo>
                  <a:pt x="147" y="281"/>
                  <a:pt x="150" y="292"/>
                  <a:pt x="154" y="302"/>
                </a:cubicBezTo>
                <a:cubicBezTo>
                  <a:pt x="154" y="206"/>
                  <a:pt x="154" y="206"/>
                  <a:pt x="154" y="206"/>
                </a:cubicBezTo>
                <a:close/>
                <a:moveTo>
                  <a:pt x="141" y="452"/>
                </a:moveTo>
                <a:cubicBezTo>
                  <a:pt x="141" y="370"/>
                  <a:pt x="141" y="370"/>
                  <a:pt x="141" y="370"/>
                </a:cubicBezTo>
                <a:cubicBezTo>
                  <a:pt x="147" y="357"/>
                  <a:pt x="151" y="350"/>
                  <a:pt x="154" y="346"/>
                </a:cubicBezTo>
                <a:cubicBezTo>
                  <a:pt x="154" y="459"/>
                  <a:pt x="154" y="459"/>
                  <a:pt x="154" y="459"/>
                </a:cubicBezTo>
                <a:cubicBezTo>
                  <a:pt x="153" y="458"/>
                  <a:pt x="152" y="456"/>
                  <a:pt x="152" y="456"/>
                </a:cubicBezTo>
                <a:cubicBezTo>
                  <a:pt x="150" y="450"/>
                  <a:pt x="152" y="439"/>
                  <a:pt x="146" y="442"/>
                </a:cubicBezTo>
                <a:cubicBezTo>
                  <a:pt x="144" y="443"/>
                  <a:pt x="142" y="448"/>
                  <a:pt x="141" y="452"/>
                </a:cubicBezTo>
                <a:close/>
                <a:moveTo>
                  <a:pt x="141" y="197"/>
                </a:moveTo>
                <a:cubicBezTo>
                  <a:pt x="136" y="203"/>
                  <a:pt x="130" y="212"/>
                  <a:pt x="125" y="219"/>
                </a:cubicBezTo>
                <a:cubicBezTo>
                  <a:pt x="116" y="231"/>
                  <a:pt x="116" y="248"/>
                  <a:pt x="116" y="266"/>
                </a:cubicBezTo>
                <a:cubicBezTo>
                  <a:pt x="116" y="284"/>
                  <a:pt x="135" y="309"/>
                  <a:pt x="141" y="314"/>
                </a:cubicBezTo>
                <a:cubicBezTo>
                  <a:pt x="141" y="197"/>
                  <a:pt x="141" y="197"/>
                  <a:pt x="141" y="197"/>
                </a:cubicBezTo>
                <a:close/>
                <a:moveTo>
                  <a:pt x="141" y="331"/>
                </a:moveTo>
                <a:cubicBezTo>
                  <a:pt x="141" y="359"/>
                  <a:pt x="141" y="359"/>
                  <a:pt x="141" y="359"/>
                </a:cubicBezTo>
                <a:cubicBezTo>
                  <a:pt x="136" y="365"/>
                  <a:pt x="132" y="373"/>
                  <a:pt x="130" y="380"/>
                </a:cubicBezTo>
                <a:cubicBezTo>
                  <a:pt x="126" y="397"/>
                  <a:pt x="127" y="417"/>
                  <a:pt x="127" y="417"/>
                </a:cubicBezTo>
                <a:cubicBezTo>
                  <a:pt x="127" y="417"/>
                  <a:pt x="131" y="393"/>
                  <a:pt x="140" y="373"/>
                </a:cubicBezTo>
                <a:cubicBezTo>
                  <a:pt x="140" y="372"/>
                  <a:pt x="141" y="371"/>
                  <a:pt x="141" y="370"/>
                </a:cubicBezTo>
                <a:cubicBezTo>
                  <a:pt x="141" y="452"/>
                  <a:pt x="141" y="452"/>
                  <a:pt x="141" y="452"/>
                </a:cubicBezTo>
                <a:cubicBezTo>
                  <a:pt x="139" y="461"/>
                  <a:pt x="138" y="472"/>
                  <a:pt x="138" y="472"/>
                </a:cubicBezTo>
                <a:cubicBezTo>
                  <a:pt x="138" y="472"/>
                  <a:pt x="104" y="468"/>
                  <a:pt x="99" y="440"/>
                </a:cubicBezTo>
                <a:cubicBezTo>
                  <a:pt x="94" y="411"/>
                  <a:pt x="96" y="395"/>
                  <a:pt x="107" y="381"/>
                </a:cubicBezTo>
                <a:cubicBezTo>
                  <a:pt x="117" y="367"/>
                  <a:pt x="140" y="347"/>
                  <a:pt x="140" y="347"/>
                </a:cubicBezTo>
                <a:cubicBezTo>
                  <a:pt x="140" y="347"/>
                  <a:pt x="135" y="334"/>
                  <a:pt x="127" y="343"/>
                </a:cubicBezTo>
                <a:cubicBezTo>
                  <a:pt x="118" y="351"/>
                  <a:pt x="104" y="378"/>
                  <a:pt x="91" y="385"/>
                </a:cubicBezTo>
                <a:cubicBezTo>
                  <a:pt x="89" y="386"/>
                  <a:pt x="86" y="387"/>
                  <a:pt x="84" y="387"/>
                </a:cubicBezTo>
                <a:cubicBezTo>
                  <a:pt x="84" y="345"/>
                  <a:pt x="84" y="345"/>
                  <a:pt x="84" y="345"/>
                </a:cubicBezTo>
                <a:cubicBezTo>
                  <a:pt x="97" y="344"/>
                  <a:pt x="114" y="341"/>
                  <a:pt x="114" y="341"/>
                </a:cubicBezTo>
                <a:cubicBezTo>
                  <a:pt x="123" y="336"/>
                  <a:pt x="123" y="336"/>
                  <a:pt x="123" y="336"/>
                </a:cubicBezTo>
                <a:cubicBezTo>
                  <a:pt x="123" y="336"/>
                  <a:pt x="104" y="340"/>
                  <a:pt x="84" y="340"/>
                </a:cubicBezTo>
                <a:cubicBezTo>
                  <a:pt x="84" y="288"/>
                  <a:pt x="84" y="288"/>
                  <a:pt x="84" y="288"/>
                </a:cubicBezTo>
                <a:cubicBezTo>
                  <a:pt x="85" y="288"/>
                  <a:pt x="86" y="288"/>
                  <a:pt x="86" y="288"/>
                </a:cubicBezTo>
                <a:cubicBezTo>
                  <a:pt x="100" y="291"/>
                  <a:pt x="113" y="294"/>
                  <a:pt x="119" y="305"/>
                </a:cubicBezTo>
                <a:cubicBezTo>
                  <a:pt x="126" y="315"/>
                  <a:pt x="128" y="326"/>
                  <a:pt x="131" y="328"/>
                </a:cubicBezTo>
                <a:cubicBezTo>
                  <a:pt x="133" y="329"/>
                  <a:pt x="138" y="331"/>
                  <a:pt x="141" y="331"/>
                </a:cubicBezTo>
                <a:close/>
                <a:moveTo>
                  <a:pt x="84" y="288"/>
                </a:moveTo>
                <a:cubicBezTo>
                  <a:pt x="71" y="286"/>
                  <a:pt x="53" y="291"/>
                  <a:pt x="52" y="291"/>
                </a:cubicBezTo>
                <a:cubicBezTo>
                  <a:pt x="50" y="291"/>
                  <a:pt x="42" y="283"/>
                  <a:pt x="42" y="283"/>
                </a:cubicBezTo>
                <a:cubicBezTo>
                  <a:pt x="42" y="283"/>
                  <a:pt x="43" y="286"/>
                  <a:pt x="46" y="290"/>
                </a:cubicBezTo>
                <a:cubicBezTo>
                  <a:pt x="48" y="294"/>
                  <a:pt x="54" y="300"/>
                  <a:pt x="59" y="302"/>
                </a:cubicBezTo>
                <a:cubicBezTo>
                  <a:pt x="63" y="304"/>
                  <a:pt x="81" y="314"/>
                  <a:pt x="81" y="314"/>
                </a:cubicBezTo>
                <a:cubicBezTo>
                  <a:pt x="81" y="314"/>
                  <a:pt x="74" y="313"/>
                  <a:pt x="73" y="313"/>
                </a:cubicBezTo>
                <a:cubicBezTo>
                  <a:pt x="73" y="313"/>
                  <a:pt x="56" y="314"/>
                  <a:pt x="48" y="316"/>
                </a:cubicBezTo>
                <a:cubicBezTo>
                  <a:pt x="40" y="318"/>
                  <a:pt x="35" y="324"/>
                  <a:pt x="33" y="329"/>
                </a:cubicBezTo>
                <a:cubicBezTo>
                  <a:pt x="31" y="334"/>
                  <a:pt x="25" y="335"/>
                  <a:pt x="20" y="335"/>
                </a:cubicBezTo>
                <a:cubicBezTo>
                  <a:pt x="10" y="336"/>
                  <a:pt x="4" y="327"/>
                  <a:pt x="8" y="318"/>
                </a:cubicBezTo>
                <a:cubicBezTo>
                  <a:pt x="9" y="314"/>
                  <a:pt x="11" y="311"/>
                  <a:pt x="11" y="311"/>
                </a:cubicBezTo>
                <a:cubicBezTo>
                  <a:pt x="11" y="311"/>
                  <a:pt x="15" y="313"/>
                  <a:pt x="18" y="312"/>
                </a:cubicBezTo>
                <a:cubicBezTo>
                  <a:pt x="21" y="312"/>
                  <a:pt x="22" y="311"/>
                  <a:pt x="21" y="305"/>
                </a:cubicBezTo>
                <a:cubicBezTo>
                  <a:pt x="19" y="299"/>
                  <a:pt x="12" y="302"/>
                  <a:pt x="10" y="304"/>
                </a:cubicBezTo>
                <a:cubicBezTo>
                  <a:pt x="8" y="307"/>
                  <a:pt x="9" y="310"/>
                  <a:pt x="9" y="310"/>
                </a:cubicBezTo>
                <a:cubicBezTo>
                  <a:pt x="0" y="319"/>
                  <a:pt x="3" y="336"/>
                  <a:pt x="19" y="338"/>
                </a:cubicBezTo>
                <a:cubicBezTo>
                  <a:pt x="19" y="338"/>
                  <a:pt x="19" y="340"/>
                  <a:pt x="25" y="347"/>
                </a:cubicBezTo>
                <a:cubicBezTo>
                  <a:pt x="42" y="369"/>
                  <a:pt x="61" y="356"/>
                  <a:pt x="76" y="365"/>
                </a:cubicBezTo>
                <a:cubicBezTo>
                  <a:pt x="78" y="365"/>
                  <a:pt x="78" y="366"/>
                  <a:pt x="78" y="367"/>
                </a:cubicBezTo>
                <a:cubicBezTo>
                  <a:pt x="75" y="373"/>
                  <a:pt x="64" y="371"/>
                  <a:pt x="55" y="374"/>
                </a:cubicBezTo>
                <a:cubicBezTo>
                  <a:pt x="47" y="376"/>
                  <a:pt x="48" y="388"/>
                  <a:pt x="48" y="388"/>
                </a:cubicBezTo>
                <a:cubicBezTo>
                  <a:pt x="48" y="388"/>
                  <a:pt x="53" y="382"/>
                  <a:pt x="60" y="384"/>
                </a:cubicBezTo>
                <a:cubicBezTo>
                  <a:pt x="65" y="385"/>
                  <a:pt x="74" y="390"/>
                  <a:pt x="84" y="387"/>
                </a:cubicBezTo>
                <a:cubicBezTo>
                  <a:pt x="84" y="345"/>
                  <a:pt x="84" y="345"/>
                  <a:pt x="84" y="345"/>
                </a:cubicBezTo>
                <a:cubicBezTo>
                  <a:pt x="82" y="345"/>
                  <a:pt x="81" y="345"/>
                  <a:pt x="79" y="346"/>
                </a:cubicBezTo>
                <a:cubicBezTo>
                  <a:pt x="66" y="346"/>
                  <a:pt x="46" y="340"/>
                  <a:pt x="46" y="340"/>
                </a:cubicBezTo>
                <a:cubicBezTo>
                  <a:pt x="46" y="340"/>
                  <a:pt x="59" y="340"/>
                  <a:pt x="80" y="340"/>
                </a:cubicBezTo>
                <a:cubicBezTo>
                  <a:pt x="82" y="340"/>
                  <a:pt x="83" y="340"/>
                  <a:pt x="84" y="340"/>
                </a:cubicBezTo>
                <a:lnTo>
                  <a:pt x="84" y="288"/>
                </a:lnTo>
                <a:close/>
              </a:path>
            </a:pathLst>
          </a:custGeom>
          <a:gradFill rotWithShape="1">
            <a:gsLst>
              <a:gs pos="0">
                <a:srgbClr val="FF99CC"/>
              </a:gs>
              <a:gs pos="50000">
                <a:schemeClr val="bg1"/>
              </a:gs>
              <a:gs pos="100000">
                <a:srgbClr val="FF99CC"/>
              </a:gs>
            </a:gsLst>
            <a:lin ang="2700000" scaled="1"/>
          </a:gradFill>
          <a:ln w="9525">
            <a:noFill/>
            <a:rou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82" name="矩形 1黄色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99CC">
              <a:alpha val="17999"/>
            </a:srgbClr>
          </a:solidFill>
          <a:ln w="25400" algn="ctr">
            <a:noFill/>
            <a:miter lim="800000"/>
          </a:ln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7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8" name="Freeform 1281"/>
          <p:cNvSpPr>
            <a:spLocks noEditPoints="1"/>
          </p:cNvSpPr>
          <p:nvPr/>
        </p:nvSpPr>
        <p:spPr>
          <a:xfrm>
            <a:off x="0" y="20638"/>
            <a:ext cx="925513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2" y="438783"/>
              </a:cxn>
              <a:cxn ang="0">
                <a:pos x="588282" y="457535"/>
              </a:cxn>
              <a:cxn ang="0">
                <a:pos x="865561" y="603796"/>
              </a:cxn>
              <a:cxn ang="0">
                <a:pos x="884296" y="570043"/>
              </a:cxn>
              <a:cxn ang="0">
                <a:pos x="906778" y="525040"/>
              </a:cxn>
              <a:cxn ang="0">
                <a:pos x="689451" y="270021"/>
              </a:cxn>
              <a:cxn ang="0">
                <a:pos x="678210" y="150011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2"/>
              </a:cxn>
              <a:cxn ang="0">
                <a:pos x="513341" y="266270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6"/>
              </a:cxn>
              <a:cxn ang="0">
                <a:pos x="457136" y="375028"/>
              </a:cxn>
              <a:cxn ang="0">
                <a:pos x="588282" y="566293"/>
              </a:cxn>
              <a:cxn ang="0">
                <a:pos x="494606" y="356277"/>
              </a:cxn>
              <a:cxn ang="0">
                <a:pos x="588282" y="318774"/>
              </a:cxn>
              <a:cxn ang="0">
                <a:pos x="475871" y="491287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90" y="423782"/>
              </a:cxn>
              <a:cxn ang="0">
                <a:pos x="318496" y="678802"/>
              </a:cxn>
              <a:cxn ang="0">
                <a:pos x="382196" y="675051"/>
              </a:cxn>
              <a:cxn ang="0">
                <a:pos x="400931" y="712554"/>
              </a:cxn>
              <a:cxn ang="0">
                <a:pos x="427160" y="412531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4705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9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607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10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3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4" name="Freeform 1281"/>
          <p:cNvSpPr>
            <a:spLocks noEditPoints="1"/>
          </p:cNvSpPr>
          <p:nvPr/>
        </p:nvSpPr>
        <p:spPr>
          <a:xfrm>
            <a:off x="0" y="20638"/>
            <a:ext cx="925513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2" y="438783"/>
              </a:cxn>
              <a:cxn ang="0">
                <a:pos x="588282" y="457535"/>
              </a:cxn>
              <a:cxn ang="0">
                <a:pos x="865561" y="603796"/>
              </a:cxn>
              <a:cxn ang="0">
                <a:pos x="884296" y="570043"/>
              </a:cxn>
              <a:cxn ang="0">
                <a:pos x="906778" y="525040"/>
              </a:cxn>
              <a:cxn ang="0">
                <a:pos x="689451" y="270021"/>
              </a:cxn>
              <a:cxn ang="0">
                <a:pos x="678210" y="150011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2"/>
              </a:cxn>
              <a:cxn ang="0">
                <a:pos x="513341" y="266270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6"/>
              </a:cxn>
              <a:cxn ang="0">
                <a:pos x="457136" y="375028"/>
              </a:cxn>
              <a:cxn ang="0">
                <a:pos x="588282" y="566293"/>
              </a:cxn>
              <a:cxn ang="0">
                <a:pos x="494606" y="356277"/>
              </a:cxn>
              <a:cxn ang="0">
                <a:pos x="588282" y="318774"/>
              </a:cxn>
              <a:cxn ang="0">
                <a:pos x="475871" y="491287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90" y="423782"/>
              </a:cxn>
              <a:cxn ang="0">
                <a:pos x="318496" y="678802"/>
              </a:cxn>
              <a:cxn ang="0">
                <a:pos x="382196" y="675051"/>
              </a:cxn>
              <a:cxn ang="0">
                <a:pos x="400931" y="712554"/>
              </a:cxn>
              <a:cxn ang="0">
                <a:pos x="427160" y="412531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47058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5" name="Freeform 1281"/>
          <p:cNvSpPr>
            <a:spLocks noEditPoints="1"/>
          </p:cNvSpPr>
          <p:nvPr/>
        </p:nvSpPr>
        <p:spPr>
          <a:xfrm>
            <a:off x="1588" y="20638"/>
            <a:ext cx="925512" cy="817562"/>
          </a:xfrm>
          <a:custGeom>
            <a:avLst/>
            <a:gdLst/>
            <a:ahLst/>
            <a:cxnLst>
              <a:cxn ang="0">
                <a:pos x="768138" y="345026"/>
              </a:cxn>
              <a:cxn ang="0">
                <a:pos x="588281" y="438783"/>
              </a:cxn>
              <a:cxn ang="0">
                <a:pos x="588281" y="457535"/>
              </a:cxn>
              <a:cxn ang="0">
                <a:pos x="865560" y="603796"/>
              </a:cxn>
              <a:cxn ang="0">
                <a:pos x="884295" y="570043"/>
              </a:cxn>
              <a:cxn ang="0">
                <a:pos x="906777" y="525040"/>
              </a:cxn>
              <a:cxn ang="0">
                <a:pos x="689450" y="270021"/>
              </a:cxn>
              <a:cxn ang="0">
                <a:pos x="678209" y="150011"/>
              </a:cxn>
              <a:cxn ang="0">
                <a:pos x="607016" y="198765"/>
              </a:cxn>
              <a:cxn ang="0">
                <a:pos x="588281" y="225017"/>
              </a:cxn>
              <a:cxn ang="0">
                <a:pos x="577040" y="296272"/>
              </a:cxn>
              <a:cxn ang="0">
                <a:pos x="513341" y="266270"/>
              </a:cxn>
              <a:cxn ang="0">
                <a:pos x="588281" y="153762"/>
              </a:cxn>
              <a:cxn ang="0">
                <a:pos x="457135" y="33753"/>
              </a:cxn>
              <a:cxn ang="0">
                <a:pos x="490859" y="217516"/>
              </a:cxn>
              <a:cxn ang="0">
                <a:pos x="457135" y="375028"/>
              </a:cxn>
              <a:cxn ang="0">
                <a:pos x="588281" y="566293"/>
              </a:cxn>
              <a:cxn ang="0">
                <a:pos x="494606" y="356277"/>
              </a:cxn>
              <a:cxn ang="0">
                <a:pos x="588281" y="318774"/>
              </a:cxn>
              <a:cxn ang="0">
                <a:pos x="475871" y="491287"/>
              </a:cxn>
              <a:cxn ang="0">
                <a:pos x="457135" y="33753"/>
              </a:cxn>
              <a:cxn ang="0">
                <a:pos x="370954" y="180014"/>
              </a:cxn>
              <a:cxn ang="0">
                <a:pos x="314749" y="311274"/>
              </a:cxn>
              <a:cxn ang="0">
                <a:pos x="314749" y="375028"/>
              </a:cxn>
              <a:cxn ang="0">
                <a:pos x="314749" y="408781"/>
              </a:cxn>
              <a:cxn ang="0">
                <a:pos x="389689" y="423782"/>
              </a:cxn>
              <a:cxn ang="0">
                <a:pos x="318496" y="678802"/>
              </a:cxn>
              <a:cxn ang="0">
                <a:pos x="382195" y="675051"/>
              </a:cxn>
              <a:cxn ang="0">
                <a:pos x="400930" y="712554"/>
              </a:cxn>
              <a:cxn ang="0">
                <a:pos x="427159" y="412531"/>
              </a:cxn>
              <a:cxn ang="0">
                <a:pos x="457135" y="112509"/>
              </a:cxn>
              <a:cxn ang="0">
                <a:pos x="457135" y="33753"/>
              </a:cxn>
              <a:cxn ang="0">
                <a:pos x="104916" y="67505"/>
              </a:cxn>
              <a:cxn ang="0">
                <a:pos x="116157" y="172513"/>
              </a:cxn>
              <a:cxn ang="0">
                <a:pos x="0" y="228767"/>
              </a:cxn>
              <a:cxn ang="0">
                <a:pos x="314749" y="375028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39" y="528790"/>
              </a:cxn>
              <a:cxn ang="0">
                <a:pos x="217327" y="506288"/>
              </a:cxn>
              <a:cxn ang="0">
                <a:pos x="206086" y="731305"/>
              </a:cxn>
              <a:cxn ang="0">
                <a:pos x="292267" y="813812"/>
              </a:cxn>
              <a:cxn ang="0">
                <a:pos x="273532" y="798811"/>
              </a:cxn>
              <a:cxn ang="0">
                <a:pos x="254797" y="705053"/>
              </a:cxn>
              <a:cxn ang="0">
                <a:pos x="303508" y="543791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6" name="Freeform 1281"/>
          <p:cNvSpPr>
            <a:spLocks noEditPoints="1"/>
          </p:cNvSpPr>
          <p:nvPr/>
        </p:nvSpPr>
        <p:spPr>
          <a:xfrm>
            <a:off x="533400" y="1219200"/>
            <a:ext cx="925513" cy="817563"/>
          </a:xfrm>
          <a:custGeom>
            <a:avLst/>
            <a:gdLst/>
            <a:ahLst/>
            <a:cxnLst>
              <a:cxn ang="0">
                <a:pos x="768138" y="345027"/>
              </a:cxn>
              <a:cxn ang="0">
                <a:pos x="588282" y="438784"/>
              </a:cxn>
              <a:cxn ang="0">
                <a:pos x="588282" y="457535"/>
              </a:cxn>
              <a:cxn ang="0">
                <a:pos x="865561" y="603797"/>
              </a:cxn>
              <a:cxn ang="0">
                <a:pos x="884296" y="570044"/>
              </a:cxn>
              <a:cxn ang="0">
                <a:pos x="906778" y="525041"/>
              </a:cxn>
              <a:cxn ang="0">
                <a:pos x="689451" y="270021"/>
              </a:cxn>
              <a:cxn ang="0">
                <a:pos x="678210" y="150012"/>
              </a:cxn>
              <a:cxn ang="0">
                <a:pos x="607017" y="198765"/>
              </a:cxn>
              <a:cxn ang="0">
                <a:pos x="588282" y="225017"/>
              </a:cxn>
              <a:cxn ang="0">
                <a:pos x="577041" y="296273"/>
              </a:cxn>
              <a:cxn ang="0">
                <a:pos x="513341" y="266271"/>
              </a:cxn>
              <a:cxn ang="0">
                <a:pos x="588282" y="153762"/>
              </a:cxn>
              <a:cxn ang="0">
                <a:pos x="457136" y="33753"/>
              </a:cxn>
              <a:cxn ang="0">
                <a:pos x="490859" y="217517"/>
              </a:cxn>
              <a:cxn ang="0">
                <a:pos x="457136" y="375029"/>
              </a:cxn>
              <a:cxn ang="0">
                <a:pos x="588282" y="566294"/>
              </a:cxn>
              <a:cxn ang="0">
                <a:pos x="494606" y="356277"/>
              </a:cxn>
              <a:cxn ang="0">
                <a:pos x="588282" y="318775"/>
              </a:cxn>
              <a:cxn ang="0">
                <a:pos x="475871" y="491288"/>
              </a:cxn>
              <a:cxn ang="0">
                <a:pos x="457136" y="33753"/>
              </a:cxn>
              <a:cxn ang="0">
                <a:pos x="370955" y="180014"/>
              </a:cxn>
              <a:cxn ang="0">
                <a:pos x="314749" y="311274"/>
              </a:cxn>
              <a:cxn ang="0">
                <a:pos x="314749" y="375029"/>
              </a:cxn>
              <a:cxn ang="0">
                <a:pos x="314749" y="408782"/>
              </a:cxn>
              <a:cxn ang="0">
                <a:pos x="389690" y="423783"/>
              </a:cxn>
              <a:cxn ang="0">
                <a:pos x="318496" y="678802"/>
              </a:cxn>
              <a:cxn ang="0">
                <a:pos x="382196" y="675052"/>
              </a:cxn>
              <a:cxn ang="0">
                <a:pos x="400931" y="712555"/>
              </a:cxn>
              <a:cxn ang="0">
                <a:pos x="427160" y="412532"/>
              </a:cxn>
              <a:cxn ang="0">
                <a:pos x="457136" y="112509"/>
              </a:cxn>
              <a:cxn ang="0">
                <a:pos x="457136" y="33753"/>
              </a:cxn>
              <a:cxn ang="0">
                <a:pos x="104916" y="67505"/>
              </a:cxn>
              <a:cxn ang="0">
                <a:pos x="116158" y="172513"/>
              </a:cxn>
              <a:cxn ang="0">
                <a:pos x="0" y="228768"/>
              </a:cxn>
              <a:cxn ang="0">
                <a:pos x="314749" y="375029"/>
              </a:cxn>
              <a:cxn ang="0">
                <a:pos x="157375" y="273771"/>
              </a:cxn>
              <a:cxn ang="0">
                <a:pos x="314749" y="183764"/>
              </a:cxn>
              <a:cxn ang="0">
                <a:pos x="138640" y="528791"/>
              </a:cxn>
              <a:cxn ang="0">
                <a:pos x="217327" y="506289"/>
              </a:cxn>
              <a:cxn ang="0">
                <a:pos x="206086" y="731306"/>
              </a:cxn>
              <a:cxn ang="0">
                <a:pos x="292267" y="813813"/>
              </a:cxn>
              <a:cxn ang="0">
                <a:pos x="273532" y="798812"/>
              </a:cxn>
              <a:cxn ang="0">
                <a:pos x="254797" y="705054"/>
              </a:cxn>
              <a:cxn ang="0">
                <a:pos x="303508" y="543792"/>
              </a:cxn>
              <a:cxn ang="0">
                <a:pos x="314749" y="495038"/>
              </a:cxn>
            </a:cxnLst>
            <a:pathLst>
              <a:path w="247" h="218">
                <a:moveTo>
                  <a:pt x="247" y="138"/>
                </a:moveTo>
                <a:cubicBezTo>
                  <a:pt x="247" y="138"/>
                  <a:pt x="240" y="134"/>
                  <a:pt x="240" y="129"/>
                </a:cubicBezTo>
                <a:cubicBezTo>
                  <a:pt x="239" y="123"/>
                  <a:pt x="228" y="99"/>
                  <a:pt x="205" y="92"/>
                </a:cubicBezTo>
                <a:cubicBezTo>
                  <a:pt x="182" y="84"/>
                  <a:pt x="167" y="85"/>
                  <a:pt x="162" y="86"/>
                </a:cubicBezTo>
                <a:cubicBezTo>
                  <a:pt x="161" y="86"/>
                  <a:pt x="159" y="86"/>
                  <a:pt x="157" y="85"/>
                </a:cubicBezTo>
                <a:cubicBezTo>
                  <a:pt x="157" y="117"/>
                  <a:pt x="157" y="117"/>
                  <a:pt x="157" y="117"/>
                </a:cubicBezTo>
                <a:cubicBezTo>
                  <a:pt x="161" y="119"/>
                  <a:pt x="163" y="121"/>
                  <a:pt x="166" y="122"/>
                </a:cubicBezTo>
                <a:cubicBezTo>
                  <a:pt x="182" y="130"/>
                  <a:pt x="186" y="130"/>
                  <a:pt x="186" y="130"/>
                </a:cubicBezTo>
                <a:cubicBezTo>
                  <a:pt x="186" y="130"/>
                  <a:pt x="166" y="130"/>
                  <a:pt x="157" y="122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71" y="159"/>
                  <a:pt x="184" y="167"/>
                  <a:pt x="198" y="165"/>
                </a:cubicBezTo>
                <a:cubicBezTo>
                  <a:pt x="211" y="164"/>
                  <a:pt x="231" y="161"/>
                  <a:pt x="231" y="161"/>
                </a:cubicBezTo>
                <a:cubicBezTo>
                  <a:pt x="231" y="161"/>
                  <a:pt x="218" y="157"/>
                  <a:pt x="219" y="152"/>
                </a:cubicBezTo>
                <a:cubicBezTo>
                  <a:pt x="219" y="147"/>
                  <a:pt x="224" y="147"/>
                  <a:pt x="227" y="149"/>
                </a:cubicBezTo>
                <a:cubicBezTo>
                  <a:pt x="230" y="151"/>
                  <a:pt x="236" y="152"/>
                  <a:pt x="236" y="152"/>
                </a:cubicBezTo>
                <a:cubicBezTo>
                  <a:pt x="236" y="152"/>
                  <a:pt x="225" y="147"/>
                  <a:pt x="225" y="143"/>
                </a:cubicBezTo>
                <a:cubicBezTo>
                  <a:pt x="224" y="140"/>
                  <a:pt x="225" y="136"/>
                  <a:pt x="229" y="137"/>
                </a:cubicBezTo>
                <a:cubicBezTo>
                  <a:pt x="234" y="138"/>
                  <a:pt x="238" y="140"/>
                  <a:pt x="242" y="140"/>
                </a:cubicBezTo>
                <a:cubicBezTo>
                  <a:pt x="245" y="140"/>
                  <a:pt x="247" y="138"/>
                  <a:pt x="247" y="138"/>
                </a:cubicBezTo>
                <a:close/>
                <a:moveTo>
                  <a:pt x="157" y="78"/>
                </a:moveTo>
                <a:cubicBezTo>
                  <a:pt x="166" y="75"/>
                  <a:pt x="182" y="74"/>
                  <a:pt x="184" y="72"/>
                </a:cubicBezTo>
                <a:cubicBezTo>
                  <a:pt x="187" y="70"/>
                  <a:pt x="192" y="55"/>
                  <a:pt x="196" y="55"/>
                </a:cubicBezTo>
                <a:cubicBezTo>
                  <a:pt x="201" y="55"/>
                  <a:pt x="206" y="57"/>
                  <a:pt x="206" y="57"/>
                </a:cubicBezTo>
                <a:cubicBezTo>
                  <a:pt x="206" y="57"/>
                  <a:pt x="198" y="44"/>
                  <a:pt x="181" y="40"/>
                </a:cubicBezTo>
                <a:cubicBezTo>
                  <a:pt x="174" y="38"/>
                  <a:pt x="165" y="39"/>
                  <a:pt x="157" y="41"/>
                </a:cubicBezTo>
                <a:cubicBezTo>
                  <a:pt x="157" y="54"/>
                  <a:pt x="157" y="54"/>
                  <a:pt x="157" y="54"/>
                </a:cubicBezTo>
                <a:cubicBezTo>
                  <a:pt x="159" y="53"/>
                  <a:pt x="161" y="53"/>
                  <a:pt x="162" y="53"/>
                </a:cubicBezTo>
                <a:cubicBezTo>
                  <a:pt x="174" y="52"/>
                  <a:pt x="188" y="52"/>
                  <a:pt x="188" y="52"/>
                </a:cubicBezTo>
                <a:cubicBezTo>
                  <a:pt x="188" y="52"/>
                  <a:pt x="170" y="55"/>
                  <a:pt x="164" y="57"/>
                </a:cubicBezTo>
                <a:cubicBezTo>
                  <a:pt x="162" y="58"/>
                  <a:pt x="160" y="58"/>
                  <a:pt x="157" y="60"/>
                </a:cubicBezTo>
                <a:lnTo>
                  <a:pt x="157" y="78"/>
                </a:lnTo>
                <a:close/>
                <a:moveTo>
                  <a:pt x="157" y="85"/>
                </a:moveTo>
                <a:cubicBezTo>
                  <a:pt x="154" y="84"/>
                  <a:pt x="151" y="82"/>
                  <a:pt x="154" y="79"/>
                </a:cubicBezTo>
                <a:cubicBezTo>
                  <a:pt x="155" y="79"/>
                  <a:pt x="156" y="78"/>
                  <a:pt x="157" y="78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49" y="64"/>
                  <a:pt x="137" y="71"/>
                  <a:pt x="137" y="71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135" y="70"/>
                  <a:pt x="147" y="58"/>
                  <a:pt x="157" y="54"/>
                </a:cubicBezTo>
                <a:cubicBezTo>
                  <a:pt x="157" y="41"/>
                  <a:pt x="157" y="41"/>
                  <a:pt x="157" y="41"/>
                </a:cubicBezTo>
                <a:cubicBezTo>
                  <a:pt x="148" y="43"/>
                  <a:pt x="141" y="47"/>
                  <a:pt x="141" y="47"/>
                </a:cubicBezTo>
                <a:cubicBezTo>
                  <a:pt x="141" y="47"/>
                  <a:pt x="136" y="20"/>
                  <a:pt x="124" y="10"/>
                </a:cubicBezTo>
                <a:cubicBezTo>
                  <a:pt x="123" y="10"/>
                  <a:pt x="123" y="9"/>
                  <a:pt x="122" y="9"/>
                </a:cubicBezTo>
                <a:cubicBezTo>
                  <a:pt x="122" y="23"/>
                  <a:pt x="122" y="23"/>
                  <a:pt x="122" y="23"/>
                </a:cubicBezTo>
                <a:cubicBezTo>
                  <a:pt x="124" y="26"/>
                  <a:pt x="127" y="29"/>
                  <a:pt x="128" y="33"/>
                </a:cubicBezTo>
                <a:cubicBezTo>
                  <a:pt x="135" y="45"/>
                  <a:pt x="131" y="58"/>
                  <a:pt x="131" y="58"/>
                </a:cubicBezTo>
                <a:cubicBezTo>
                  <a:pt x="131" y="58"/>
                  <a:pt x="129" y="50"/>
                  <a:pt x="127" y="43"/>
                </a:cubicBezTo>
                <a:cubicBezTo>
                  <a:pt x="127" y="41"/>
                  <a:pt x="125" y="36"/>
                  <a:pt x="122" y="30"/>
                </a:cubicBezTo>
                <a:cubicBezTo>
                  <a:pt x="122" y="100"/>
                  <a:pt x="122" y="100"/>
                  <a:pt x="122" y="100"/>
                </a:cubicBezTo>
                <a:cubicBezTo>
                  <a:pt x="125" y="102"/>
                  <a:pt x="129" y="105"/>
                  <a:pt x="130" y="108"/>
                </a:cubicBezTo>
                <a:cubicBezTo>
                  <a:pt x="131" y="114"/>
                  <a:pt x="142" y="142"/>
                  <a:pt x="156" y="150"/>
                </a:cubicBezTo>
                <a:cubicBezTo>
                  <a:pt x="157" y="151"/>
                  <a:pt x="157" y="151"/>
                  <a:pt x="157" y="151"/>
                </a:cubicBezTo>
                <a:cubicBezTo>
                  <a:pt x="157" y="122"/>
                  <a:pt x="157" y="122"/>
                  <a:pt x="157" y="122"/>
                </a:cubicBezTo>
                <a:cubicBezTo>
                  <a:pt x="157" y="121"/>
                  <a:pt x="157" y="121"/>
                  <a:pt x="157" y="121"/>
                </a:cubicBezTo>
                <a:cubicBezTo>
                  <a:pt x="149" y="112"/>
                  <a:pt x="136" y="102"/>
                  <a:pt x="132" y="95"/>
                </a:cubicBezTo>
                <a:cubicBezTo>
                  <a:pt x="128" y="89"/>
                  <a:pt x="130" y="86"/>
                  <a:pt x="130" y="86"/>
                </a:cubicBezTo>
                <a:cubicBezTo>
                  <a:pt x="130" y="86"/>
                  <a:pt x="144" y="106"/>
                  <a:pt x="157" y="117"/>
                </a:cubicBezTo>
                <a:cubicBezTo>
                  <a:pt x="157" y="85"/>
                  <a:pt x="157" y="85"/>
                  <a:pt x="157" y="85"/>
                </a:cubicBezTo>
                <a:close/>
                <a:moveTo>
                  <a:pt x="122" y="171"/>
                </a:moveTo>
                <a:cubicBezTo>
                  <a:pt x="122" y="122"/>
                  <a:pt x="122" y="122"/>
                  <a:pt x="122" y="122"/>
                </a:cubicBezTo>
                <a:cubicBezTo>
                  <a:pt x="124" y="125"/>
                  <a:pt x="126" y="128"/>
                  <a:pt x="127" y="131"/>
                </a:cubicBezTo>
                <a:cubicBezTo>
                  <a:pt x="133" y="140"/>
                  <a:pt x="130" y="152"/>
                  <a:pt x="125" y="164"/>
                </a:cubicBezTo>
                <a:cubicBezTo>
                  <a:pt x="125" y="167"/>
                  <a:pt x="123" y="169"/>
                  <a:pt x="122" y="171"/>
                </a:cubicBezTo>
                <a:close/>
                <a:moveTo>
                  <a:pt x="122" y="9"/>
                </a:moveTo>
                <a:cubicBezTo>
                  <a:pt x="111" y="0"/>
                  <a:pt x="102" y="1"/>
                  <a:pt x="102" y="1"/>
                </a:cubicBezTo>
                <a:cubicBezTo>
                  <a:pt x="102" y="1"/>
                  <a:pt x="109" y="7"/>
                  <a:pt x="103" y="13"/>
                </a:cubicBezTo>
                <a:cubicBezTo>
                  <a:pt x="97" y="18"/>
                  <a:pt x="97" y="41"/>
                  <a:pt x="99" y="48"/>
                </a:cubicBezTo>
                <a:cubicBezTo>
                  <a:pt x="100" y="54"/>
                  <a:pt x="107" y="63"/>
                  <a:pt x="102" y="63"/>
                </a:cubicBezTo>
                <a:cubicBezTo>
                  <a:pt x="99" y="63"/>
                  <a:pt x="91" y="56"/>
                  <a:pt x="84" y="49"/>
                </a:cubicBezTo>
                <a:cubicBezTo>
                  <a:pt x="84" y="83"/>
                  <a:pt x="84" y="83"/>
                  <a:pt x="84" y="83"/>
                </a:cubicBezTo>
                <a:cubicBezTo>
                  <a:pt x="104" y="85"/>
                  <a:pt x="112" y="84"/>
                  <a:pt x="112" y="84"/>
                </a:cubicBezTo>
                <a:cubicBezTo>
                  <a:pt x="112" y="84"/>
                  <a:pt x="98" y="89"/>
                  <a:pt x="84" y="89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95" y="97"/>
                  <a:pt x="104" y="94"/>
                  <a:pt x="104" y="94"/>
                </a:cubicBezTo>
                <a:cubicBezTo>
                  <a:pt x="104" y="94"/>
                  <a:pt x="111" y="104"/>
                  <a:pt x="101" y="107"/>
                </a:cubicBezTo>
                <a:cubicBezTo>
                  <a:pt x="97" y="108"/>
                  <a:pt x="91" y="108"/>
                  <a:pt x="84" y="109"/>
                </a:cubicBezTo>
                <a:cubicBezTo>
                  <a:pt x="84" y="132"/>
                  <a:pt x="84" y="132"/>
                  <a:pt x="84" y="132"/>
                </a:cubicBezTo>
                <a:cubicBezTo>
                  <a:pt x="90" y="125"/>
                  <a:pt x="96" y="118"/>
                  <a:pt x="96" y="118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113"/>
                  <a:pt x="94" y="125"/>
                  <a:pt x="84" y="139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5" y="182"/>
                  <a:pt x="85" y="181"/>
                </a:cubicBezTo>
                <a:cubicBezTo>
                  <a:pt x="91" y="176"/>
                  <a:pt x="99" y="164"/>
                  <a:pt x="99" y="163"/>
                </a:cubicBezTo>
                <a:cubicBezTo>
                  <a:pt x="99" y="162"/>
                  <a:pt x="102" y="156"/>
                  <a:pt x="102" y="156"/>
                </a:cubicBezTo>
                <a:cubicBezTo>
                  <a:pt x="102" y="156"/>
                  <a:pt x="102" y="175"/>
                  <a:pt x="102" y="180"/>
                </a:cubicBezTo>
                <a:cubicBezTo>
                  <a:pt x="101" y="185"/>
                  <a:pt x="103" y="191"/>
                  <a:pt x="105" y="195"/>
                </a:cubicBezTo>
                <a:cubicBezTo>
                  <a:pt x="108" y="199"/>
                  <a:pt x="109" y="201"/>
                  <a:pt x="109" y="201"/>
                </a:cubicBezTo>
                <a:cubicBezTo>
                  <a:pt x="109" y="201"/>
                  <a:pt x="106" y="191"/>
                  <a:pt x="107" y="190"/>
                </a:cubicBezTo>
                <a:cubicBezTo>
                  <a:pt x="108" y="189"/>
                  <a:pt x="117" y="181"/>
                  <a:pt x="122" y="171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18" y="117"/>
                  <a:pt x="114" y="113"/>
                  <a:pt x="114" y="110"/>
                </a:cubicBezTo>
                <a:cubicBezTo>
                  <a:pt x="114" y="107"/>
                  <a:pt x="117" y="97"/>
                  <a:pt x="117" y="97"/>
                </a:cubicBezTo>
                <a:cubicBezTo>
                  <a:pt x="117" y="97"/>
                  <a:pt x="119" y="98"/>
                  <a:pt x="122" y="100"/>
                </a:cubicBezTo>
                <a:cubicBezTo>
                  <a:pt x="122" y="30"/>
                  <a:pt x="122" y="30"/>
                  <a:pt x="122" y="30"/>
                </a:cubicBezTo>
                <a:cubicBezTo>
                  <a:pt x="117" y="21"/>
                  <a:pt x="112" y="11"/>
                  <a:pt x="112" y="11"/>
                </a:cubicBezTo>
                <a:cubicBezTo>
                  <a:pt x="112" y="11"/>
                  <a:pt x="117" y="16"/>
                  <a:pt x="122" y="23"/>
                </a:cubicBezTo>
                <a:lnTo>
                  <a:pt x="122" y="9"/>
                </a:lnTo>
                <a:close/>
                <a:moveTo>
                  <a:pt x="84" y="49"/>
                </a:moveTo>
                <a:cubicBezTo>
                  <a:pt x="78" y="43"/>
                  <a:pt x="73" y="38"/>
                  <a:pt x="72" y="37"/>
                </a:cubicBezTo>
                <a:cubicBezTo>
                  <a:pt x="69" y="35"/>
                  <a:pt x="42" y="20"/>
                  <a:pt x="28" y="18"/>
                </a:cubicBezTo>
                <a:cubicBezTo>
                  <a:pt x="15" y="16"/>
                  <a:pt x="13" y="17"/>
                  <a:pt x="13" y="17"/>
                </a:cubicBezTo>
                <a:cubicBezTo>
                  <a:pt x="13" y="17"/>
                  <a:pt x="19" y="32"/>
                  <a:pt x="23" y="35"/>
                </a:cubicBezTo>
                <a:cubicBezTo>
                  <a:pt x="26" y="39"/>
                  <a:pt x="36" y="43"/>
                  <a:pt x="31" y="46"/>
                </a:cubicBezTo>
                <a:cubicBezTo>
                  <a:pt x="25" y="49"/>
                  <a:pt x="3" y="39"/>
                  <a:pt x="3" y="39"/>
                </a:cubicBezTo>
                <a:cubicBezTo>
                  <a:pt x="3" y="39"/>
                  <a:pt x="0" y="47"/>
                  <a:pt x="0" y="56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9"/>
                  <a:pt x="3" y="78"/>
                  <a:pt x="11" y="85"/>
                </a:cubicBezTo>
                <a:cubicBezTo>
                  <a:pt x="31" y="102"/>
                  <a:pt x="45" y="107"/>
                  <a:pt x="61" y="105"/>
                </a:cubicBezTo>
                <a:cubicBezTo>
                  <a:pt x="68" y="105"/>
                  <a:pt x="76" y="102"/>
                  <a:pt x="84" y="100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89"/>
                  <a:pt x="76" y="88"/>
                  <a:pt x="73" y="87"/>
                </a:cubicBezTo>
                <a:cubicBezTo>
                  <a:pt x="57" y="83"/>
                  <a:pt x="42" y="73"/>
                  <a:pt x="42" y="73"/>
                </a:cubicBezTo>
                <a:cubicBezTo>
                  <a:pt x="42" y="73"/>
                  <a:pt x="62" y="80"/>
                  <a:pt x="83" y="83"/>
                </a:cubicBezTo>
                <a:cubicBezTo>
                  <a:pt x="83" y="83"/>
                  <a:pt x="84" y="83"/>
                  <a:pt x="84" y="83"/>
                </a:cubicBezTo>
                <a:cubicBezTo>
                  <a:pt x="84" y="49"/>
                  <a:pt x="84" y="49"/>
                  <a:pt x="84" y="49"/>
                </a:cubicBezTo>
                <a:close/>
                <a:moveTo>
                  <a:pt x="84" y="109"/>
                </a:moveTo>
                <a:cubicBezTo>
                  <a:pt x="72" y="110"/>
                  <a:pt x="58" y="112"/>
                  <a:pt x="51" y="116"/>
                </a:cubicBezTo>
                <a:cubicBezTo>
                  <a:pt x="39" y="123"/>
                  <a:pt x="39" y="135"/>
                  <a:pt x="37" y="141"/>
                </a:cubicBezTo>
                <a:cubicBezTo>
                  <a:pt x="36" y="147"/>
                  <a:pt x="29" y="149"/>
                  <a:pt x="29" y="149"/>
                </a:cubicBezTo>
                <a:cubicBezTo>
                  <a:pt x="29" y="149"/>
                  <a:pt x="37" y="154"/>
                  <a:pt x="43" y="149"/>
                </a:cubicBezTo>
                <a:cubicBezTo>
                  <a:pt x="49" y="144"/>
                  <a:pt x="52" y="134"/>
                  <a:pt x="58" y="135"/>
                </a:cubicBezTo>
                <a:cubicBezTo>
                  <a:pt x="65" y="136"/>
                  <a:pt x="52" y="152"/>
                  <a:pt x="50" y="155"/>
                </a:cubicBezTo>
                <a:cubicBezTo>
                  <a:pt x="50" y="158"/>
                  <a:pt x="47" y="178"/>
                  <a:pt x="50" y="186"/>
                </a:cubicBezTo>
                <a:cubicBezTo>
                  <a:pt x="53" y="193"/>
                  <a:pt x="55" y="195"/>
                  <a:pt x="55" y="195"/>
                </a:cubicBezTo>
                <a:cubicBezTo>
                  <a:pt x="55" y="195"/>
                  <a:pt x="51" y="206"/>
                  <a:pt x="58" y="211"/>
                </a:cubicBezTo>
                <a:cubicBezTo>
                  <a:pt x="65" y="216"/>
                  <a:pt x="73" y="215"/>
                  <a:pt x="73" y="215"/>
                </a:cubicBezTo>
                <a:cubicBezTo>
                  <a:pt x="73" y="215"/>
                  <a:pt x="75" y="218"/>
                  <a:pt x="78" y="217"/>
                </a:cubicBezTo>
                <a:cubicBezTo>
                  <a:pt x="81" y="216"/>
                  <a:pt x="86" y="212"/>
                  <a:pt x="82" y="208"/>
                </a:cubicBezTo>
                <a:cubicBezTo>
                  <a:pt x="78" y="204"/>
                  <a:pt x="76" y="205"/>
                  <a:pt x="75" y="207"/>
                </a:cubicBezTo>
                <a:cubicBezTo>
                  <a:pt x="73" y="209"/>
                  <a:pt x="73" y="213"/>
                  <a:pt x="73" y="213"/>
                </a:cubicBezTo>
                <a:cubicBezTo>
                  <a:pt x="73" y="213"/>
                  <a:pt x="62" y="213"/>
                  <a:pt x="59" y="209"/>
                </a:cubicBezTo>
                <a:cubicBezTo>
                  <a:pt x="57" y="204"/>
                  <a:pt x="55" y="198"/>
                  <a:pt x="57" y="194"/>
                </a:cubicBezTo>
                <a:cubicBezTo>
                  <a:pt x="59" y="191"/>
                  <a:pt x="64" y="186"/>
                  <a:pt x="68" y="188"/>
                </a:cubicBezTo>
                <a:cubicBezTo>
                  <a:pt x="73" y="188"/>
                  <a:pt x="79" y="187"/>
                  <a:pt x="84" y="182"/>
                </a:cubicBezTo>
                <a:cubicBezTo>
                  <a:pt x="84" y="139"/>
                  <a:pt x="84" y="139"/>
                  <a:pt x="84" y="139"/>
                </a:cubicBezTo>
                <a:cubicBezTo>
                  <a:pt x="83" y="141"/>
                  <a:pt x="82" y="143"/>
                  <a:pt x="81" y="145"/>
                </a:cubicBezTo>
                <a:cubicBezTo>
                  <a:pt x="71" y="162"/>
                  <a:pt x="65" y="172"/>
                  <a:pt x="65" y="172"/>
                </a:cubicBezTo>
                <a:cubicBezTo>
                  <a:pt x="65" y="172"/>
                  <a:pt x="70" y="153"/>
                  <a:pt x="76" y="143"/>
                </a:cubicBezTo>
                <a:cubicBezTo>
                  <a:pt x="79" y="140"/>
                  <a:pt x="81" y="136"/>
                  <a:pt x="84" y="132"/>
                </a:cubicBezTo>
                <a:lnTo>
                  <a:pt x="84" y="109"/>
                </a:lnTo>
                <a:close/>
              </a:path>
            </a:pathLst>
          </a:custGeom>
          <a:solidFill>
            <a:srgbClr val="FF99CC">
              <a:alpha val="5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0493" name="WordArt 6"/>
          <p:cNvSpPr>
            <a:spLocks noTextEdit="1"/>
          </p:cNvSpPr>
          <p:nvPr/>
        </p:nvSpPr>
        <p:spPr>
          <a:xfrm flipV="1">
            <a:off x="3733800" y="3282950"/>
            <a:ext cx="1692275" cy="227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3600">
                <a:gradFill rotWithShape="1">
                  <a:gsLst>
                    <a:gs pos="0">
                      <a:srgbClr val="BBE0E3">
                        <a:alpha val="0"/>
                      </a:srgbClr>
                    </a:gs>
                    <a:gs pos="100000">
                      <a:srgbClr val="E8F5F6">
                        <a:alpha val="32001"/>
                      </a:srgbClr>
                    </a:gs>
                  </a:gsLst>
                  <a:lin ang="5400000" scaled="1"/>
                  <a:tileRect/>
                </a:gradFill>
                <a:latin typeface="华文中宋" panose="02010600040101010101" charset="-122"/>
                <a:ea typeface="华文中宋" panose="02010600040101010101" charset="-122"/>
              </a:rPr>
              <a:t>易水寒江雪敬奉</a:t>
            </a:r>
            <a:endParaRPr lang="zh-CN" altLang="en-US" sz="3600">
              <a:gradFill rotWithShape="1">
                <a:gsLst>
                  <a:gs pos="0">
                    <a:srgbClr val="BBE0E3">
                      <a:alpha val="0"/>
                    </a:srgbClr>
                  </a:gs>
                  <a:gs pos="100000">
                    <a:srgbClr val="E8F5F6">
                      <a:alpha val="32001"/>
                    </a:srgbClr>
                  </a:gs>
                </a:gsLst>
                <a:lin ang="5400000" scaled="1"/>
                <a:tileRect/>
              </a:gradFill>
              <a:latin typeface="华文中宋" panose="02010600040101010101" charset="-122"/>
              <a:ea typeface="华文中宋" panose="02010600040101010101" charset="-122"/>
            </a:endParaRPr>
          </a:p>
        </p:txBody>
      </p:sp>
      <p:sp>
        <p:nvSpPr>
          <p:cNvPr id="20494" name="矩形 77839"/>
          <p:cNvSpPr/>
          <p:nvPr/>
        </p:nvSpPr>
        <p:spPr>
          <a:xfrm>
            <a:off x="685800" y="1828800"/>
            <a:ext cx="7315200" cy="24384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  <a:normAutofit/>
          </a:bodyPr>
          <a:p>
            <a:pPr algn="ctr"/>
            <a:r>
              <a:rPr lang="zh-CN" altLang="en-US" sz="3600"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楷体_GB2312" charset="0"/>
                <a:ea typeface="楷体_GB2312" charset="0"/>
              </a:rPr>
              <a:t>模拟法庭</a:t>
            </a:r>
            <a:endParaRPr lang="zh-CN" altLang="en-US" sz="3600"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rgbClr val="000000"/>
              </a:solidFill>
              <a:latin typeface="楷体_GB2312" charset="0"/>
              <a:ea typeface="楷体_GB231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9" fill="hold" grpId="0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3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accel="50000" decel="50000" fill="hold" grpId="1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0 0 C -0.01632 0.03608 -0.03264 0.07216 -0.03281 0.10222 C -0.03299 0.13228 -0.01719 0.15055 -0.00139 0.18062 C 0.01441 0.21068 0.04809 0.24052 0.06163 0.28284 C 0.07517 0.32516 0.08438 0.36494 0.07951 0.43432 C 0.07465 0.5037 0.04097 0.64061 0.03281 0.69889 C 0.02465 0.75717 0.02743 0.77081 0.03021 0.78469 " pathEditMode="relative" ptsTypes="aaaaaaA">
                                      <p:cBhvr>
                                        <p:cTn id="15" dur="6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6" presetClass="emph" presetSubtype="0" repeatCount="indefinite" fill="hold" grpId="2" nodeType="withEffect">
                                  <p:stCondLst>
                                    <p:cond delay="9800"/>
                                  </p:stCondLst>
                                  <p:childTnLst>
                                    <p:animScale>
                                      <p:cBhvr>
                                        <p:cTn id="17" dur="6000" fill="hold"/>
                                        <p:tgtEl>
                                          <p:spTgt spid="104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8" presetClass="emph" presetSubtype="0" repeatCount="indefinite" fill="hold" grpId="3" nodeType="withEffect">
                                  <p:stCondLst>
                                    <p:cond delay="9800"/>
                                  </p:stCondLst>
                                  <p:childTnLst>
                                    <p:animRot by="10800000">
                                      <p:cBhvr>
                                        <p:cTn id="19" dur="6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0" presetClass="path" presetSubtype="0" repeatCount="indefinite" accel="50000" decel="50000" fill="hold" grpId="0" nodeType="withEffect">
                                  <p:stCondLst>
                                    <p:cond delay="12300"/>
                                  </p:stCondLst>
                                  <p:childTnLst>
                                    <p:animMotion origin="layout" path="M -3.05556E-6 -3.64477E-6 C -0.00885 0.05296 -0.01771 0.10592 -0.01771 0.15981 C -0.01771 0.21346 -0.0085 0.26573 -3.05556E-6 0.32332 C 0.00851 0.38067 0.0099 0.44149 0.03299 0.50394 C 0.05608 0.56661 0.11893 0.64801 0.13837 0.6982 C 0.15782 0.74838 0.15 0.78816 0.14931 0.80458 " pathEditMode="relative" rAng="0" ptsTypes="aaaaaA">
                                      <p:cBhvr>
                                        <p:cTn id="24" dur="5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0" y="4020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Scale>
                                      <p:cBhvr>
                                        <p:cTn id="26" dur="5500" fill="hold"/>
                                        <p:tgtEl>
                                          <p:spTgt spid="107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Rot by="-5400000">
                                      <p:cBhvr>
                                        <p:cTn id="28" dur="5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accel="50000" decel="50000" fill="hold" grpId="0" nodeType="withEffect">
                                  <p:stCondLst>
                                    <p:cond delay="13400"/>
                                  </p:stCondLst>
                                  <p:childTnLst>
                                    <p:animMotion origin="layout" path="M 0 0 C 0.01805 0.06637 0.03611 0.13298 0.03698 0.23173 C 0.03785 0.33048 0.02448 0.49561 0.00538 0.59297 C -0.01372 0.69033 -0.06215 0.7759 -0.07813 0.81568 C -0.0941 0.85546 -0.09149 0.82817 -0.09045 0.8321 " pathEditMode="relative" ptsTypes="aaaaA">
                                      <p:cBhvr>
                                        <p:cTn id="33" dur="4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Scale>
                                      <p:cBhvr>
                                        <p:cTn id="35" dur="4500" fill="hold"/>
                                        <p:tgtEl>
                                          <p:spTgt spid="108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8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Rot by="-10800000">
                                      <p:cBhvr>
                                        <p:cTn id="37" dur="4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0" presetClass="path" presetSubtype="0" repeatCount="indefinite" accel="50000" decel="50000" fill="hold" grpId="0" nodeType="withEffect">
                                  <p:stCondLst>
                                    <p:cond delay="14200"/>
                                  </p:stCondLst>
                                  <p:childTnLst>
                                    <p:animMotion origin="layout" path="M 2.5E-6 3.9593E-6 C 0.00139 0.07076 0.00278 0.14176 2.5E-6 0.19495 C -0.00278 0.24815 -0.00712 0.27428 -0.0165 0.31845 C -0.02587 0.36285 -0.05139 0.40333 -0.05625 0.46114 C -0.06111 0.51919 -0.05747 0.60522 -0.04531 0.66605 C -0.03316 0.7271 0.00416 0.80203 0.01632 0.82655 " pathEditMode="relative" rAng="0" ptsTypes="aaaaaA">
                                      <p:cBhvr>
                                        <p:cTn id="42" dur="5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0" y="4130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6" presetClass="emph" presetSubtype="0" repeatCount="indefinite" fill="hold" nodeType="withEffect">
                                  <p:stCondLst>
                                    <p:cond delay="14200"/>
                                  </p:stCondLst>
                                  <p:childTnLst>
                                    <p:animScale>
                                      <p:cBhvr>
                                        <p:cTn id="44" dur="5000" fill="hold"/>
                                        <p:tgtEl>
                                          <p:spTgt spid="109"/>
                                        </p:tgtEl>
                                      </p:cBhvr>
                                      <p:by x="35000" y="35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8" presetClass="emph" presetSubtype="0" repeatCount="indefinite" fill="hold" nodeType="withEffect">
                                  <p:stCondLst>
                                    <p:cond delay="14200"/>
                                  </p:stCondLst>
                                  <p:childTnLst>
                                    <p:animRot by="-10800000">
                                      <p:cBhvr>
                                        <p:cTn id="46" dur="5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51" dur="7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53" dur="7000" fill="hold"/>
                                        <p:tgtEl>
                                          <p:spTgt spid="110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55" dur="7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6" presetID="18" presetClass="entr" presetSubtype="9" fill="hold" grpId="0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5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0" presetClass="path" presetSubtype="0" repeatCount="indefinite" accel="50000" decel="50000" fill="hold" grpId="1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0 0 C -0.01632 0.03608 -0.03264 0.07216 -0.03281 0.10222 C -0.03299 0.13228 -0.01719 0.15055 -0.00139 0.18062 C 0.01441 0.21068 0.04809 0.24052 0.06163 0.28284 C 0.07517 0.32516 0.08438 0.36494 0.07951 0.43432 C 0.07465 0.5037 0.04097 0.64061 0.03281 0.69889 C 0.02465 0.75717 0.02743 0.77081 0.03021 0.78469 " pathEditMode="relative" ptsTypes="aaaaaaA">
                                      <p:cBhvr>
                                        <p:cTn id="60" dur="6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1" presetID="6" presetClass="emph" presetSubtype="0" repeatCount="indefinite" fill="hold" grpId="2" nodeType="withEffect">
                                  <p:stCondLst>
                                    <p:cond delay="9800"/>
                                  </p:stCondLst>
                                  <p:childTnLst>
                                    <p:animScale>
                                      <p:cBhvr>
                                        <p:cTn id="62" dur="6000" fill="hold"/>
                                        <p:tgtEl>
                                          <p:spTgt spid="2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8" presetClass="emph" presetSubtype="0" repeatCount="indefinite" fill="hold" grpId="3" nodeType="withEffect">
                                  <p:stCondLst>
                                    <p:cond delay="9800"/>
                                  </p:stCondLst>
                                  <p:childTnLst>
                                    <p:animRot by="10800000">
                                      <p:cBhvr>
                                        <p:cTn id="64" dur="6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0" presetClass="path" presetSubtype="0" repeatCount="indefinite" accel="50000" decel="50000" fill="hold" grpId="0" nodeType="withEffect">
                                  <p:stCondLst>
                                    <p:cond delay="12300"/>
                                  </p:stCondLst>
                                  <p:childTnLst>
                                    <p:animMotion origin="layout" path="M -3.05556E-6 -3.64477E-6 C -0.00885 0.05296 -0.01771 0.10592 -0.01771 0.15981 C -0.01771 0.21346 -0.0085 0.26573 -3.05556E-6 0.32332 C 0.00851 0.38067 0.0099 0.44149 0.03299 0.50394 C 0.05608 0.56661 0.11893 0.64801 0.13837 0.6982 C 0.15782 0.74838 0.15 0.78816 0.14931 0.80458 " pathEditMode="relative" rAng="0" ptsTypes="aaaaaA">
                                      <p:cBhvr>
                                        <p:cTn id="69" dur="5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0" y="40200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6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Scale>
                                      <p:cBhvr>
                                        <p:cTn id="71" dur="5500" fill="hold"/>
                                        <p:tgtEl>
                                          <p:spTgt spid="3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72" presetID="8" presetClass="emph" presetSubtype="0" repeatCount="indefinite" fill="hold" nodeType="withEffect">
                                  <p:stCondLst>
                                    <p:cond delay="12400"/>
                                  </p:stCondLst>
                                  <p:childTnLst>
                                    <p:animRot by="-5400000">
                                      <p:cBhvr>
                                        <p:cTn id="73" dur="5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0" presetClass="path" presetSubtype="0" repeatCount="indefinite" accel="50000" decel="50000" fill="hold" grpId="0" nodeType="withEffect">
                                  <p:stCondLst>
                                    <p:cond delay="13400"/>
                                  </p:stCondLst>
                                  <p:childTnLst>
                                    <p:animMotion origin="layout" path="M 0 0 C 0.01805 0.06637 0.03611 0.13298 0.03698 0.23173 C 0.03785 0.33048 0.02448 0.49561 0.00538 0.59297 C -0.01372 0.69033 -0.06215 0.7759 -0.07813 0.81568 C -0.0941 0.85546 -0.09149 0.82817 -0.09045 0.8321 " pathEditMode="relative" ptsTypes="aaaaA">
                                      <p:cBhvr>
                                        <p:cTn id="78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9" presetID="6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Scale>
                                      <p:cBhvr>
                                        <p:cTn id="80" dur="4500" fill="hold"/>
                                        <p:tgtEl>
                                          <p:spTgt spid="4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8" presetClass="emph" presetSubtype="0" repeatCount="indefinite" fill="hold" nodeType="withEffect">
                                  <p:stCondLst>
                                    <p:cond delay="13400"/>
                                  </p:stCondLst>
                                  <p:childTnLst>
                                    <p:animRot by="-10800000">
                                      <p:cBhvr>
                                        <p:cTn id="82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87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89" dur="7000" fill="hold"/>
                                        <p:tgtEl>
                                          <p:spTgt spid="5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91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102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0" presetClass="path" presetSubtype="0" repeatCount="indefinite" accel="50000" decel="50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44444E-6 2.55319E-6 C 0.02413 0.13136 0.04826 0.26318 0.05208 0.35661 C 0.0559 0.44981 0.02708 0.50717 0.02326 0.55897 C 0.01944 0.61077 0.01927 0.61725 0.02882 0.6672 C 0.03836 0.71669 0.07187 0.82585 0.08072 0.85777 " pathEditMode="relative" rAng="0" ptsTypes="aaaaA">
                                      <p:cBhvr>
                                        <p:cTn id="96" dur="7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42900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6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98" dur="7000" fill="hold"/>
                                        <p:tgtEl>
                                          <p:spTgt spid="6"/>
                                        </p:tgtEl>
                                      </p:cBhvr>
                                      <p:by x="45000" y="45000"/>
                                    </p:animScale>
                                  </p:childTnLst>
                                </p:cTn>
                              </p:par>
                              <p:par>
                                <p:cTn id="99" presetID="8" presetClass="emph" presetSubtype="0" repeatCount="indefinite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5400000">
                                      <p:cBhvr>
                                        <p:cTn id="100" dur="7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282" grpId="0" animBg="1"/>
      <p:bldP spid="104" grpId="0" animBg="1"/>
      <p:bldP spid="104" grpId="1" animBg="1"/>
      <p:bldP spid="104" grpId="2" animBg="1"/>
      <p:bldP spid="104" grpId="3" animBg="1"/>
      <p:bldP spid="107" grpId="0" animBg="1"/>
      <p:bldP spid="108" grpId="0" animBg="1"/>
      <p:bldP spid="109" grpId="0" animBg="1"/>
      <p:bldP spid="110" grpId="0" animBg="1"/>
      <p:bldP spid="2" grpId="0" animBg="1"/>
      <p:bldP spid="2" grpId="1" animBg="1"/>
      <p:bldP spid="2" grpId="2" animBg="1"/>
      <p:bldP spid="2" grpId="3" animBg="1"/>
      <p:bldP spid="3" grpId="0" animBg="1"/>
      <p:bldP spid="4" grpId="0" animBg="1"/>
      <p:bldP spid="5" grpId="0" animBg="1"/>
      <p:bldP spid="6" grpId="0" animBg="1"/>
    </p:bldLst>
  </p:timing>
</p:sld>
</file>

<file path=ppt/tags/tag1.xml><?xml version="1.0" encoding="utf-8"?>
<p:tagLst xmlns:p="http://schemas.openxmlformats.org/presentationml/2006/main">
  <p:tag name="KSO_WPP_MARK_KEY" val="2467ef94-da62-46fa-9f85-4a3edba8f3ff"/>
  <p:tag name="COMMONDATA" val="eyJoZGlkIjoiY2EzNzc3YjJjZWVlZDNkYTNkMTIyM2ZlNTI3ZmIxODcifQ=="/>
</p:tagLst>
</file>

<file path=ppt/theme/theme1.xml><?xml version="1.0" encoding="utf-8"?>
<a:theme xmlns:a="http://schemas.openxmlformats.org/drawingml/2006/main" name="1_自定义设计方案">
  <a:themeElements>
    <a:clrScheme name="1_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自定义设计方案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1_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1252</Words>
  <Application>WPS 演示</Application>
  <PresentationFormat>在屏幕上显示</PresentationFormat>
  <Paragraphs>107</Paragraphs>
  <Slides>14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9" baseType="lpstr">
      <vt:lpstr>Arial</vt:lpstr>
      <vt:lpstr>宋体</vt:lpstr>
      <vt:lpstr>Wingdings</vt:lpstr>
      <vt:lpstr>Calibri</vt:lpstr>
      <vt:lpstr>黑体</vt:lpstr>
      <vt:lpstr>楷体_GB2312</vt:lpstr>
      <vt:lpstr>新宋体</vt:lpstr>
      <vt:lpstr>Verdana</vt:lpstr>
      <vt:lpstr>Tahoma</vt:lpstr>
      <vt:lpstr>华文中宋</vt:lpstr>
      <vt:lpstr>楷体_GB2312</vt:lpstr>
      <vt:lpstr>微软雅黑</vt:lpstr>
      <vt:lpstr>Arial Unicode MS</vt:lpstr>
      <vt:lpstr>Arial Unicode MS</vt:lpstr>
      <vt:lpstr>1_自定义设计方案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FUDAO</cp:lastModifiedBy>
  <cp:revision>82</cp:revision>
  <dcterms:created xsi:type="dcterms:W3CDTF">2020-11-16T00:54:18Z</dcterms:created>
  <dcterms:modified xsi:type="dcterms:W3CDTF">2022-06-30T03:29:37Z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2052-11.1.0.11744</vt:lpwstr>
  </property>
  <property fmtid="{D5CDD505-2E9C-101B-9397-08002B2CF9AE}" pid="4" name="ICV">
    <vt:lpwstr>B00F068069494CE79E73F13405D94511</vt:lpwstr>
  </property>
</Properties>
</file>